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Cabin"/>
      <p:regular r:id="rId34"/>
      <p:bold r:id="rId35"/>
      <p:italic r:id="rId36"/>
      <p:boldItalic r:id="rId37"/>
    </p:embeddedFont>
    <p:embeddedFont>
      <p:font typeface="Anaheim"/>
      <p:regular r:id="rId38"/>
    </p:embeddedFont>
    <p:embeddedFont>
      <p:font typeface="Unbounded Black"/>
      <p:bold r:id="rId39"/>
    </p:embeddedFont>
    <p:embeddedFont>
      <p:font typeface="PT Sans"/>
      <p:regular r:id="rId40"/>
      <p:bold r:id="rId41"/>
      <p:italic r:id="rId42"/>
      <p:boldItalic r:id="rId43"/>
    </p:embeddedFont>
    <p:embeddedFont>
      <p:font typeface="Unbounded ExtraBold"/>
      <p:bold r:id="rId44"/>
    </p:embeddedFont>
    <p:embeddedFont>
      <p:font typeface="Lexend Deca"/>
      <p:regular r:id="rId45"/>
      <p:bold r:id="rId46"/>
    </p:embeddedFont>
    <p:embeddedFont>
      <p:font typeface="Cabin Medium"/>
      <p:regular r:id="rId47"/>
      <p:bold r:id="rId48"/>
      <p:italic r:id="rId49"/>
      <p:boldItalic r:id="rId50"/>
    </p:embeddedFont>
    <p:embeddedFont>
      <p:font typeface="Unbounded"/>
      <p:regular r:id="rId51"/>
      <p:bold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F46F06C-DF22-441D-8A10-0B685AB449AA}">
  <a:tblStyle styleId="{3F46F06C-DF22-441D-8A10-0B685AB449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regular.fntdata"/><Relationship Id="rId42" Type="http://schemas.openxmlformats.org/officeDocument/2006/relationships/font" Target="fonts/PTSans-italic.fntdata"/><Relationship Id="rId41" Type="http://schemas.openxmlformats.org/officeDocument/2006/relationships/font" Target="fonts/PTSans-bold.fntdata"/><Relationship Id="rId44" Type="http://schemas.openxmlformats.org/officeDocument/2006/relationships/font" Target="fonts/UnboundedExtraBold-bold.fntdata"/><Relationship Id="rId43" Type="http://schemas.openxmlformats.org/officeDocument/2006/relationships/font" Target="fonts/PTSans-boldItalic.fntdata"/><Relationship Id="rId46" Type="http://schemas.openxmlformats.org/officeDocument/2006/relationships/font" Target="fonts/LexendDeca-bold.fntdata"/><Relationship Id="rId45" Type="http://schemas.openxmlformats.org/officeDocument/2006/relationships/font" Target="fonts/LexendDec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CabinMedium-bold.fntdata"/><Relationship Id="rId47" Type="http://schemas.openxmlformats.org/officeDocument/2006/relationships/font" Target="fonts/CabinMedium-regular.fntdata"/><Relationship Id="rId49" Type="http://schemas.openxmlformats.org/officeDocument/2006/relationships/font" Target="fonts/Cabin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33" Type="http://schemas.openxmlformats.org/officeDocument/2006/relationships/font" Target="fonts/Roboto-boldItalic.fntdata"/><Relationship Id="rId32" Type="http://schemas.openxmlformats.org/officeDocument/2006/relationships/font" Target="fonts/Roboto-italic.fntdata"/><Relationship Id="rId35" Type="http://schemas.openxmlformats.org/officeDocument/2006/relationships/font" Target="fonts/Cabin-bold.fntdata"/><Relationship Id="rId34" Type="http://schemas.openxmlformats.org/officeDocument/2006/relationships/font" Target="fonts/Cabin-regular.fntdata"/><Relationship Id="rId37" Type="http://schemas.openxmlformats.org/officeDocument/2006/relationships/font" Target="fonts/Cabin-boldItalic.fntdata"/><Relationship Id="rId36" Type="http://schemas.openxmlformats.org/officeDocument/2006/relationships/font" Target="fonts/Cabin-italic.fntdata"/><Relationship Id="rId39" Type="http://schemas.openxmlformats.org/officeDocument/2006/relationships/font" Target="fonts/UnboundedBlack-bold.fntdata"/><Relationship Id="rId38" Type="http://schemas.openxmlformats.org/officeDocument/2006/relationships/font" Target="fonts/Anaheim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29" Type="http://schemas.openxmlformats.org/officeDocument/2006/relationships/font" Target="fonts/Raleway-boldItalic.fntdata"/><Relationship Id="rId51" Type="http://schemas.openxmlformats.org/officeDocument/2006/relationships/font" Target="fonts/Unbounded-regular.fntdata"/><Relationship Id="rId50" Type="http://schemas.openxmlformats.org/officeDocument/2006/relationships/font" Target="fonts/CabinMedium-boldItalic.fntdata"/><Relationship Id="rId52" Type="http://schemas.openxmlformats.org/officeDocument/2006/relationships/font" Target="fonts/Unbounde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2cec7d52699_3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2cec7d52699_3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2b21d5cc414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2b21d5cc414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2b21d5cc414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2b21d5cc414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2cec7d52699_3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2cec7d52699_3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2cec7d52699_3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2cec7d52699_3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2cec7d52699_3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2cec7d52699_3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2cec7d52699_3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2cec7d52699_3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2b21d5cc414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2b21d5cc414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2cec7d52699_3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2cec7d52699_3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2cec7d52699_3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2cec7d52699_3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431007ba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431007ba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2b21d5cc414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2b21d5cc414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b21d5cc414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b21d5cc414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cec7d52699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cec7d52699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cec7d52699_3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cec7d52699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b21d5cc414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2b21d5cc414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cec7d52699_3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2cec7d52699_3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07703" y="276696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5516686" y="46975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7721240" y="210697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60470" y="119788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7125" y="3322555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713225" y="917138"/>
            <a:ext cx="4500000" cy="27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13351" y="3750560"/>
            <a:ext cx="4500000" cy="4758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/>
          <p:nvPr>
            <p:ph hasCustomPrompt="1" type="title"/>
          </p:nvPr>
        </p:nvSpPr>
        <p:spPr>
          <a:xfrm>
            <a:off x="1284000" y="1614213"/>
            <a:ext cx="6576000" cy="11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/>
          <p:nvPr>
            <p:ph idx="1" type="subTitle"/>
          </p:nvPr>
        </p:nvSpPr>
        <p:spPr>
          <a:xfrm>
            <a:off x="1284000" y="2651188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4" name="Google Shape;94;p11"/>
          <p:cNvSpPr/>
          <p:nvPr/>
        </p:nvSpPr>
        <p:spPr>
          <a:xfrm>
            <a:off x="2874553" y="34321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2620" y="2307088"/>
            <a:ext cx="301850" cy="344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/>
          <p:nvPr/>
        </p:nvSpPr>
        <p:spPr>
          <a:xfrm>
            <a:off x="8642278" y="88446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/>
          <p:nvPr/>
        </p:nvSpPr>
        <p:spPr>
          <a:xfrm>
            <a:off x="221140" y="4765622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" name="Google Shape;100;p13"/>
          <p:cNvGrpSpPr/>
          <p:nvPr/>
        </p:nvGrpSpPr>
        <p:grpSpPr>
          <a:xfrm>
            <a:off x="-461548" y="671913"/>
            <a:ext cx="963279" cy="963279"/>
            <a:chOff x="999425" y="-2823390"/>
            <a:chExt cx="1094760" cy="1094760"/>
          </a:xfrm>
        </p:grpSpPr>
        <p:sp>
          <p:nvSpPr>
            <p:cNvPr id="101" name="Google Shape;101;p13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9" name="Google Shape;10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8613420" y="4045838"/>
            <a:ext cx="301850" cy="34410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hasCustomPrompt="1" idx="2" type="title"/>
          </p:nvPr>
        </p:nvSpPr>
        <p:spPr>
          <a:xfrm>
            <a:off x="1345950" y="1549758"/>
            <a:ext cx="12801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/>
          <p:nvPr>
            <p:ph hasCustomPrompt="1" idx="3" type="title"/>
          </p:nvPr>
        </p:nvSpPr>
        <p:spPr>
          <a:xfrm>
            <a:off x="1345950" y="3063516"/>
            <a:ext cx="12801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/>
          <p:nvPr>
            <p:ph hasCustomPrompt="1" idx="4" type="title"/>
          </p:nvPr>
        </p:nvSpPr>
        <p:spPr>
          <a:xfrm>
            <a:off x="3931950" y="1549758"/>
            <a:ext cx="12801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/>
          <p:nvPr>
            <p:ph hasCustomPrompt="1" idx="5" type="title"/>
          </p:nvPr>
        </p:nvSpPr>
        <p:spPr>
          <a:xfrm>
            <a:off x="3931950" y="3063516"/>
            <a:ext cx="12801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/>
          <p:nvPr>
            <p:ph hasCustomPrompt="1" idx="6" type="title"/>
          </p:nvPr>
        </p:nvSpPr>
        <p:spPr>
          <a:xfrm>
            <a:off x="6517950" y="1549758"/>
            <a:ext cx="12801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/>
          <p:nvPr>
            <p:ph hasCustomPrompt="1" idx="7" type="title"/>
          </p:nvPr>
        </p:nvSpPr>
        <p:spPr>
          <a:xfrm>
            <a:off x="6517950" y="3063516"/>
            <a:ext cx="12801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/>
          <p:nvPr>
            <p:ph idx="1" type="subTitle"/>
          </p:nvPr>
        </p:nvSpPr>
        <p:spPr>
          <a:xfrm>
            <a:off x="720000" y="2104100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8" name="Google Shape;118;p13"/>
          <p:cNvSpPr txBox="1"/>
          <p:nvPr>
            <p:ph idx="8" type="subTitle"/>
          </p:nvPr>
        </p:nvSpPr>
        <p:spPr>
          <a:xfrm>
            <a:off x="3306000" y="2104100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9" name="Google Shape;119;p13"/>
          <p:cNvSpPr txBox="1"/>
          <p:nvPr>
            <p:ph idx="9" type="subTitle"/>
          </p:nvPr>
        </p:nvSpPr>
        <p:spPr>
          <a:xfrm>
            <a:off x="5892000" y="2104100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0" name="Google Shape;120;p13"/>
          <p:cNvSpPr txBox="1"/>
          <p:nvPr>
            <p:ph idx="13" type="subTitle"/>
          </p:nvPr>
        </p:nvSpPr>
        <p:spPr>
          <a:xfrm>
            <a:off x="720000" y="3617925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idx="14" type="subTitle"/>
          </p:nvPr>
        </p:nvSpPr>
        <p:spPr>
          <a:xfrm>
            <a:off x="3306000" y="3617925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" name="Google Shape;122;p13"/>
          <p:cNvSpPr txBox="1"/>
          <p:nvPr>
            <p:ph idx="15" type="subTitle"/>
          </p:nvPr>
        </p:nvSpPr>
        <p:spPr>
          <a:xfrm>
            <a:off x="5892000" y="3617925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4"/>
          <p:cNvGrpSpPr/>
          <p:nvPr/>
        </p:nvGrpSpPr>
        <p:grpSpPr>
          <a:xfrm>
            <a:off x="-250048" y="1666101"/>
            <a:ext cx="963279" cy="963279"/>
            <a:chOff x="999425" y="-2823390"/>
            <a:chExt cx="1094760" cy="1094760"/>
          </a:xfrm>
        </p:grpSpPr>
        <p:sp>
          <p:nvSpPr>
            <p:cNvPr id="125" name="Google Shape;125;p14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14"/>
          <p:cNvSpPr/>
          <p:nvPr/>
        </p:nvSpPr>
        <p:spPr>
          <a:xfrm>
            <a:off x="5461028" y="215385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2159907" y="54688"/>
            <a:ext cx="301850" cy="34410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4"/>
          <p:cNvSpPr/>
          <p:nvPr/>
        </p:nvSpPr>
        <p:spPr>
          <a:xfrm>
            <a:off x="8726936" y="143923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4"/>
          <p:cNvSpPr/>
          <p:nvPr/>
        </p:nvSpPr>
        <p:spPr>
          <a:xfrm>
            <a:off x="6737278" y="472851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4"/>
          <p:cNvSpPr txBox="1"/>
          <p:nvPr>
            <p:ph type="title"/>
          </p:nvPr>
        </p:nvSpPr>
        <p:spPr>
          <a:xfrm>
            <a:off x="4297975" y="891925"/>
            <a:ext cx="4129800" cy="11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8" name="Google Shape;138;p14"/>
          <p:cNvSpPr txBox="1"/>
          <p:nvPr>
            <p:ph idx="1" type="subTitle"/>
          </p:nvPr>
        </p:nvSpPr>
        <p:spPr>
          <a:xfrm>
            <a:off x="4297975" y="2209530"/>
            <a:ext cx="4132800" cy="20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956878" y="478356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15"/>
          <p:cNvGrpSpPr/>
          <p:nvPr/>
        </p:nvGrpSpPr>
        <p:grpSpPr>
          <a:xfrm>
            <a:off x="-505823" y="631151"/>
            <a:ext cx="963279" cy="963279"/>
            <a:chOff x="999425" y="-2823390"/>
            <a:chExt cx="1094760" cy="1094760"/>
          </a:xfrm>
        </p:grpSpPr>
        <p:sp>
          <p:nvSpPr>
            <p:cNvPr id="142" name="Google Shape;142;p15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0" name="Google Shape;150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8279857" y="308163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3225" y="115355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/>
          <p:nvPr/>
        </p:nvSpPr>
        <p:spPr>
          <a:xfrm>
            <a:off x="8782653" y="212786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5"/>
          <p:cNvSpPr txBox="1"/>
          <p:nvPr>
            <p:ph type="title"/>
          </p:nvPr>
        </p:nvSpPr>
        <p:spPr>
          <a:xfrm>
            <a:off x="5351800" y="539500"/>
            <a:ext cx="31008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4" name="Google Shape;154;p15"/>
          <p:cNvSpPr txBox="1"/>
          <p:nvPr>
            <p:ph idx="1" type="subTitle"/>
          </p:nvPr>
        </p:nvSpPr>
        <p:spPr>
          <a:xfrm>
            <a:off x="5351800" y="1591600"/>
            <a:ext cx="3100800" cy="12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5" name="Google Shape;155;p15"/>
          <p:cNvSpPr/>
          <p:nvPr>
            <p:ph idx="2" type="pic"/>
          </p:nvPr>
        </p:nvSpPr>
        <p:spPr>
          <a:xfrm flipH="1">
            <a:off x="713223" y="554676"/>
            <a:ext cx="2801100" cy="40494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56" name="Google Shape;156;p15"/>
          <p:cNvSpPr/>
          <p:nvPr>
            <p:ph idx="3" type="pic"/>
          </p:nvPr>
        </p:nvSpPr>
        <p:spPr>
          <a:xfrm>
            <a:off x="3671775" y="539500"/>
            <a:ext cx="1522500" cy="22857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57" name="Google Shape;157;p15"/>
          <p:cNvSpPr/>
          <p:nvPr>
            <p:ph idx="4" type="pic"/>
          </p:nvPr>
        </p:nvSpPr>
        <p:spPr>
          <a:xfrm>
            <a:off x="3671775" y="2953775"/>
            <a:ext cx="4758900" cy="16503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/>
          <p:nvPr/>
        </p:nvSpPr>
        <p:spPr>
          <a:xfrm>
            <a:off x="8642278" y="88446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0" name="Google Shape;160;p16"/>
          <p:cNvGrpSpPr/>
          <p:nvPr/>
        </p:nvGrpSpPr>
        <p:grpSpPr>
          <a:xfrm>
            <a:off x="6349827" y="4603988"/>
            <a:ext cx="963279" cy="963279"/>
            <a:chOff x="999425" y="-2823390"/>
            <a:chExt cx="1094760" cy="1094760"/>
          </a:xfrm>
        </p:grpSpPr>
        <p:sp>
          <p:nvSpPr>
            <p:cNvPr id="161" name="Google Shape;161;p16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9" name="Google Shape;169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151357" y="2280413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13100" y="143180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6"/>
          <p:cNvSpPr/>
          <p:nvPr/>
        </p:nvSpPr>
        <p:spPr>
          <a:xfrm>
            <a:off x="2132561" y="476228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6"/>
          <p:cNvSpPr/>
          <p:nvPr/>
        </p:nvSpPr>
        <p:spPr>
          <a:xfrm>
            <a:off x="8980061" y="14318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4" name="Google Shape;174;p16"/>
          <p:cNvSpPr txBox="1"/>
          <p:nvPr>
            <p:ph idx="1" type="subTitle"/>
          </p:nvPr>
        </p:nvSpPr>
        <p:spPr>
          <a:xfrm>
            <a:off x="720000" y="2806626"/>
            <a:ext cx="2339400" cy="17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5" name="Google Shape;175;p16"/>
          <p:cNvSpPr txBox="1"/>
          <p:nvPr>
            <p:ph idx="2" type="subTitle"/>
          </p:nvPr>
        </p:nvSpPr>
        <p:spPr>
          <a:xfrm>
            <a:off x="3402298" y="2806626"/>
            <a:ext cx="2339400" cy="17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6" name="Google Shape;176;p16"/>
          <p:cNvSpPr txBox="1"/>
          <p:nvPr>
            <p:ph idx="3" type="subTitle"/>
          </p:nvPr>
        </p:nvSpPr>
        <p:spPr>
          <a:xfrm>
            <a:off x="6091381" y="2806626"/>
            <a:ext cx="2339400" cy="17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7" name="Google Shape;177;p16"/>
          <p:cNvSpPr txBox="1"/>
          <p:nvPr>
            <p:ph idx="4" type="subTitle"/>
          </p:nvPr>
        </p:nvSpPr>
        <p:spPr>
          <a:xfrm>
            <a:off x="720000" y="2098325"/>
            <a:ext cx="233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8" name="Google Shape;178;p16"/>
          <p:cNvSpPr txBox="1"/>
          <p:nvPr>
            <p:ph idx="5" type="subTitle"/>
          </p:nvPr>
        </p:nvSpPr>
        <p:spPr>
          <a:xfrm>
            <a:off x="3402302" y="2098325"/>
            <a:ext cx="233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9" name="Google Shape;179;p16"/>
          <p:cNvSpPr txBox="1"/>
          <p:nvPr>
            <p:ph idx="6" type="subTitle"/>
          </p:nvPr>
        </p:nvSpPr>
        <p:spPr>
          <a:xfrm>
            <a:off x="6091381" y="2098325"/>
            <a:ext cx="233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/>
          <p:nvPr/>
        </p:nvSpPr>
        <p:spPr>
          <a:xfrm>
            <a:off x="4537324" y="4720267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7"/>
          <p:cNvSpPr/>
          <p:nvPr/>
        </p:nvSpPr>
        <p:spPr>
          <a:xfrm rot="10800000">
            <a:off x="332099" y="228419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7"/>
          <p:cNvSpPr/>
          <p:nvPr/>
        </p:nvSpPr>
        <p:spPr>
          <a:xfrm>
            <a:off x="8738899" y="2490604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1246758" y="-336390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69113" y="3769255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7"/>
          <p:cNvSpPr/>
          <p:nvPr/>
        </p:nvSpPr>
        <p:spPr>
          <a:xfrm rot="10800000">
            <a:off x="7204174" y="17929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" name="Google Shape;188;p17"/>
          <p:cNvSpPr txBox="1"/>
          <p:nvPr>
            <p:ph idx="1" type="subTitle"/>
          </p:nvPr>
        </p:nvSpPr>
        <p:spPr>
          <a:xfrm>
            <a:off x="713224" y="1854000"/>
            <a:ext cx="3824100" cy="10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9" name="Google Shape;189;p17"/>
          <p:cNvSpPr txBox="1"/>
          <p:nvPr>
            <p:ph idx="2" type="subTitle"/>
          </p:nvPr>
        </p:nvSpPr>
        <p:spPr>
          <a:xfrm>
            <a:off x="4606686" y="1854000"/>
            <a:ext cx="3824100" cy="10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0" name="Google Shape;190;p17"/>
          <p:cNvSpPr txBox="1"/>
          <p:nvPr>
            <p:ph idx="3" type="subTitle"/>
          </p:nvPr>
        </p:nvSpPr>
        <p:spPr>
          <a:xfrm>
            <a:off x="713224" y="3579800"/>
            <a:ext cx="3824100" cy="10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1" name="Google Shape;191;p17"/>
          <p:cNvSpPr txBox="1"/>
          <p:nvPr>
            <p:ph idx="4" type="subTitle"/>
          </p:nvPr>
        </p:nvSpPr>
        <p:spPr>
          <a:xfrm>
            <a:off x="4606686" y="3579800"/>
            <a:ext cx="3824100" cy="10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2" name="Google Shape;192;p17"/>
          <p:cNvSpPr txBox="1"/>
          <p:nvPr>
            <p:ph idx="5" type="subTitle"/>
          </p:nvPr>
        </p:nvSpPr>
        <p:spPr>
          <a:xfrm>
            <a:off x="713225" y="1433400"/>
            <a:ext cx="38241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93" name="Google Shape;193;p17"/>
          <p:cNvSpPr txBox="1"/>
          <p:nvPr>
            <p:ph idx="6" type="subTitle"/>
          </p:nvPr>
        </p:nvSpPr>
        <p:spPr>
          <a:xfrm>
            <a:off x="713225" y="3159200"/>
            <a:ext cx="38241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94" name="Google Shape;194;p17"/>
          <p:cNvSpPr txBox="1"/>
          <p:nvPr>
            <p:ph idx="7" type="subTitle"/>
          </p:nvPr>
        </p:nvSpPr>
        <p:spPr>
          <a:xfrm>
            <a:off x="4606654" y="1433400"/>
            <a:ext cx="38241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95" name="Google Shape;195;p17"/>
          <p:cNvSpPr txBox="1"/>
          <p:nvPr>
            <p:ph idx="8" type="subTitle"/>
          </p:nvPr>
        </p:nvSpPr>
        <p:spPr>
          <a:xfrm>
            <a:off x="4606650" y="2878200"/>
            <a:ext cx="3824100" cy="70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>
            <a:off x="345278" y="452286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" name="Google Shape;198;p18"/>
          <p:cNvGrpSpPr/>
          <p:nvPr/>
        </p:nvGrpSpPr>
        <p:grpSpPr>
          <a:xfrm>
            <a:off x="974077" y="-423787"/>
            <a:ext cx="963279" cy="963279"/>
            <a:chOff x="999425" y="-2823390"/>
            <a:chExt cx="1094760" cy="1094760"/>
          </a:xfrm>
        </p:grpSpPr>
        <p:sp>
          <p:nvSpPr>
            <p:cNvPr id="199" name="Google Shape;199;p18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8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8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8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8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8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8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8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7" name="Google Shape;207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8663407" y="2521088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500" y="1017730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8"/>
          <p:cNvSpPr/>
          <p:nvPr/>
        </p:nvSpPr>
        <p:spPr>
          <a:xfrm>
            <a:off x="6670561" y="3885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8"/>
          <p:cNvSpPr/>
          <p:nvPr/>
        </p:nvSpPr>
        <p:spPr>
          <a:xfrm>
            <a:off x="8642278" y="855435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2" name="Google Shape;212;p18"/>
          <p:cNvSpPr txBox="1"/>
          <p:nvPr>
            <p:ph idx="1" type="subTitle"/>
          </p:nvPr>
        </p:nvSpPr>
        <p:spPr>
          <a:xfrm>
            <a:off x="718650" y="1680685"/>
            <a:ext cx="24729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3" name="Google Shape;213;p18"/>
          <p:cNvSpPr txBox="1"/>
          <p:nvPr>
            <p:ph idx="2" type="subTitle"/>
          </p:nvPr>
        </p:nvSpPr>
        <p:spPr>
          <a:xfrm>
            <a:off x="3334200" y="1680685"/>
            <a:ext cx="24729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4" name="Google Shape;214;p18"/>
          <p:cNvSpPr txBox="1"/>
          <p:nvPr>
            <p:ph idx="3" type="subTitle"/>
          </p:nvPr>
        </p:nvSpPr>
        <p:spPr>
          <a:xfrm>
            <a:off x="720000" y="3407754"/>
            <a:ext cx="24729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5" name="Google Shape;215;p18"/>
          <p:cNvSpPr txBox="1"/>
          <p:nvPr>
            <p:ph idx="4" type="subTitle"/>
          </p:nvPr>
        </p:nvSpPr>
        <p:spPr>
          <a:xfrm>
            <a:off x="3335550" y="3407754"/>
            <a:ext cx="24729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6" name="Google Shape;216;p18"/>
          <p:cNvSpPr txBox="1"/>
          <p:nvPr>
            <p:ph idx="5" type="subTitle"/>
          </p:nvPr>
        </p:nvSpPr>
        <p:spPr>
          <a:xfrm>
            <a:off x="5949754" y="1680685"/>
            <a:ext cx="24729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7" name="Google Shape;217;p18"/>
          <p:cNvSpPr txBox="1"/>
          <p:nvPr>
            <p:ph idx="6" type="subTitle"/>
          </p:nvPr>
        </p:nvSpPr>
        <p:spPr>
          <a:xfrm>
            <a:off x="5951104" y="3407754"/>
            <a:ext cx="24729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8" name="Google Shape;218;p18"/>
          <p:cNvSpPr txBox="1"/>
          <p:nvPr>
            <p:ph idx="7" type="subTitle"/>
          </p:nvPr>
        </p:nvSpPr>
        <p:spPr>
          <a:xfrm>
            <a:off x="720000" y="1260075"/>
            <a:ext cx="24729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9" name="Google Shape;219;p18"/>
          <p:cNvSpPr txBox="1"/>
          <p:nvPr>
            <p:ph idx="8" type="subTitle"/>
          </p:nvPr>
        </p:nvSpPr>
        <p:spPr>
          <a:xfrm>
            <a:off x="3335550" y="1260075"/>
            <a:ext cx="24702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0" name="Google Shape;220;p18"/>
          <p:cNvSpPr txBox="1"/>
          <p:nvPr>
            <p:ph idx="9" type="subTitle"/>
          </p:nvPr>
        </p:nvSpPr>
        <p:spPr>
          <a:xfrm>
            <a:off x="5951104" y="1260075"/>
            <a:ext cx="24702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1" name="Google Shape;221;p18"/>
          <p:cNvSpPr txBox="1"/>
          <p:nvPr>
            <p:ph idx="13" type="subTitle"/>
          </p:nvPr>
        </p:nvSpPr>
        <p:spPr>
          <a:xfrm>
            <a:off x="720000" y="2987151"/>
            <a:ext cx="24729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2" name="Google Shape;222;p18"/>
          <p:cNvSpPr txBox="1"/>
          <p:nvPr>
            <p:ph idx="14" type="subTitle"/>
          </p:nvPr>
        </p:nvSpPr>
        <p:spPr>
          <a:xfrm>
            <a:off x="3335550" y="2987156"/>
            <a:ext cx="24702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3" name="Google Shape;223;p18"/>
          <p:cNvSpPr txBox="1"/>
          <p:nvPr>
            <p:ph idx="15" type="subTitle"/>
          </p:nvPr>
        </p:nvSpPr>
        <p:spPr>
          <a:xfrm>
            <a:off x="5951104" y="2987156"/>
            <a:ext cx="24702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/>
          <p:nvPr/>
        </p:nvSpPr>
        <p:spPr>
          <a:xfrm>
            <a:off x="960899" y="123092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9"/>
          <p:cNvSpPr/>
          <p:nvPr/>
        </p:nvSpPr>
        <p:spPr>
          <a:xfrm rot="10800000">
            <a:off x="1909949" y="497969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9"/>
          <p:cNvSpPr/>
          <p:nvPr/>
        </p:nvSpPr>
        <p:spPr>
          <a:xfrm>
            <a:off x="8430783" y="539510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7342070" y="4731663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55138" y="123105"/>
            <a:ext cx="301850" cy="301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" name="Google Shape;230;p19"/>
          <p:cNvGrpSpPr/>
          <p:nvPr/>
        </p:nvGrpSpPr>
        <p:grpSpPr>
          <a:xfrm>
            <a:off x="-461548" y="1355613"/>
            <a:ext cx="963279" cy="963279"/>
            <a:chOff x="999425" y="-2823390"/>
            <a:chExt cx="1094760" cy="1094760"/>
          </a:xfrm>
        </p:grpSpPr>
        <p:sp>
          <p:nvSpPr>
            <p:cNvPr id="231" name="Google Shape;231;p19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9" name="Google Shape;239;p19"/>
          <p:cNvSpPr/>
          <p:nvPr/>
        </p:nvSpPr>
        <p:spPr>
          <a:xfrm rot="10800000">
            <a:off x="8786924" y="343109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9"/>
          <p:cNvSpPr txBox="1"/>
          <p:nvPr>
            <p:ph hasCustomPrompt="1" type="title"/>
          </p:nvPr>
        </p:nvSpPr>
        <p:spPr>
          <a:xfrm>
            <a:off x="798388" y="2723375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1" name="Google Shape;241;p19"/>
          <p:cNvSpPr txBox="1"/>
          <p:nvPr>
            <p:ph idx="1" type="subTitle"/>
          </p:nvPr>
        </p:nvSpPr>
        <p:spPr>
          <a:xfrm>
            <a:off x="798388" y="3482297"/>
            <a:ext cx="34926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42" name="Google Shape;242;p19"/>
          <p:cNvSpPr txBox="1"/>
          <p:nvPr>
            <p:ph hasCustomPrompt="1" idx="2" type="title"/>
          </p:nvPr>
        </p:nvSpPr>
        <p:spPr>
          <a:xfrm>
            <a:off x="2825700" y="1012389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3" name="Google Shape;243;p19"/>
          <p:cNvSpPr txBox="1"/>
          <p:nvPr>
            <p:ph idx="3" type="subTitle"/>
          </p:nvPr>
        </p:nvSpPr>
        <p:spPr>
          <a:xfrm>
            <a:off x="2825700" y="1771301"/>
            <a:ext cx="34926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44" name="Google Shape;244;p19"/>
          <p:cNvSpPr txBox="1"/>
          <p:nvPr>
            <p:ph hasCustomPrompt="1" idx="4" type="title"/>
          </p:nvPr>
        </p:nvSpPr>
        <p:spPr>
          <a:xfrm>
            <a:off x="4853013" y="2723375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19"/>
          <p:cNvSpPr txBox="1"/>
          <p:nvPr>
            <p:ph idx="5" type="subTitle"/>
          </p:nvPr>
        </p:nvSpPr>
        <p:spPr>
          <a:xfrm>
            <a:off x="4853013" y="3482297"/>
            <a:ext cx="34926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/>
          <p:nvPr/>
        </p:nvSpPr>
        <p:spPr>
          <a:xfrm>
            <a:off x="3455253" y="498121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8" name="Google Shape;248;p20"/>
          <p:cNvGrpSpPr/>
          <p:nvPr/>
        </p:nvGrpSpPr>
        <p:grpSpPr>
          <a:xfrm>
            <a:off x="-243273" y="-423787"/>
            <a:ext cx="963279" cy="963279"/>
            <a:chOff x="999425" y="-2823390"/>
            <a:chExt cx="1094760" cy="1094760"/>
          </a:xfrm>
        </p:grpSpPr>
        <p:sp>
          <p:nvSpPr>
            <p:cNvPr id="249" name="Google Shape;249;p20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57" name="Google Shape;25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87445" y="3658088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3475" y="202680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0"/>
          <p:cNvSpPr/>
          <p:nvPr/>
        </p:nvSpPr>
        <p:spPr>
          <a:xfrm>
            <a:off x="8642278" y="855435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562275" y="3714834"/>
            <a:ext cx="144761" cy="231238"/>
            <a:chOff x="713225" y="-2423790"/>
            <a:chExt cx="164520" cy="262800"/>
          </a:xfrm>
        </p:grpSpPr>
        <p:sp>
          <p:nvSpPr>
            <p:cNvPr id="18" name="Google Shape;18;p3"/>
            <p:cNvSpPr/>
            <p:nvPr/>
          </p:nvSpPr>
          <p:spPr>
            <a:xfrm>
              <a:off x="713225" y="-2423790"/>
              <a:ext cx="164520" cy="44280"/>
            </a:xfrm>
            <a:custGeom>
              <a:rect b="b" l="l" r="r" t="t"/>
              <a:pathLst>
                <a:path extrusionOk="0" h="123" w="457">
                  <a:moveTo>
                    <a:pt x="0" y="0"/>
                  </a:moveTo>
                  <a:lnTo>
                    <a:pt x="457" y="0"/>
                  </a:lnTo>
                  <a:lnTo>
                    <a:pt x="457" y="123"/>
                  </a:lnTo>
                  <a:lnTo>
                    <a:pt x="0" y="1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713225" y="-2314710"/>
              <a:ext cx="164520" cy="44280"/>
            </a:xfrm>
            <a:custGeom>
              <a:rect b="b" l="l" r="r" t="t"/>
              <a:pathLst>
                <a:path extrusionOk="0" h="123" w="457">
                  <a:moveTo>
                    <a:pt x="0" y="0"/>
                  </a:moveTo>
                  <a:lnTo>
                    <a:pt x="457" y="0"/>
                  </a:lnTo>
                  <a:lnTo>
                    <a:pt x="457" y="123"/>
                  </a:lnTo>
                  <a:lnTo>
                    <a:pt x="0" y="1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713225" y="-2205630"/>
              <a:ext cx="164520" cy="44640"/>
            </a:xfrm>
            <a:custGeom>
              <a:rect b="b" l="l" r="r" t="t"/>
              <a:pathLst>
                <a:path extrusionOk="0" h="124" w="457">
                  <a:moveTo>
                    <a:pt x="0" y="0"/>
                  </a:moveTo>
                  <a:lnTo>
                    <a:pt x="457" y="0"/>
                  </a:lnTo>
                  <a:lnTo>
                    <a:pt x="457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3"/>
          <p:cNvSpPr/>
          <p:nvPr/>
        </p:nvSpPr>
        <p:spPr>
          <a:xfrm>
            <a:off x="4615303" y="130435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8541490" y="4789847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2380200" y="2302813"/>
            <a:ext cx="43836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2" type="title"/>
          </p:nvPr>
        </p:nvSpPr>
        <p:spPr>
          <a:xfrm>
            <a:off x="3834750" y="1492938"/>
            <a:ext cx="14745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/>
          <p:nvPr/>
        </p:nvSpPr>
        <p:spPr>
          <a:xfrm>
            <a:off x="207703" y="276696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1"/>
          <p:cNvSpPr/>
          <p:nvPr/>
        </p:nvSpPr>
        <p:spPr>
          <a:xfrm>
            <a:off x="3489386" y="920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1"/>
          <p:cNvSpPr/>
          <p:nvPr/>
        </p:nvSpPr>
        <p:spPr>
          <a:xfrm>
            <a:off x="7879590" y="4784797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45475" y="918430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1"/>
          <p:cNvSpPr txBox="1"/>
          <p:nvPr>
            <p:ph type="title"/>
          </p:nvPr>
        </p:nvSpPr>
        <p:spPr>
          <a:xfrm>
            <a:off x="3604066" y="540000"/>
            <a:ext cx="48267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7" name="Google Shape;267;p21"/>
          <p:cNvSpPr txBox="1"/>
          <p:nvPr>
            <p:ph idx="1" type="subTitle"/>
          </p:nvPr>
        </p:nvSpPr>
        <p:spPr>
          <a:xfrm>
            <a:off x="3604026" y="1745004"/>
            <a:ext cx="48267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8" name="Google Shape;268;p21"/>
          <p:cNvSpPr txBox="1"/>
          <p:nvPr/>
        </p:nvSpPr>
        <p:spPr>
          <a:xfrm>
            <a:off x="4201125" y="3611950"/>
            <a:ext cx="4229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CREDITS:</a:t>
            </a: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Cabin"/>
                <a:ea typeface="Cabin"/>
                <a:cs typeface="Cabin"/>
                <a:sym typeface="Cabin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endParaRPr b="1" sz="1000" u="sng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/>
          <p:nvPr/>
        </p:nvSpPr>
        <p:spPr>
          <a:xfrm>
            <a:off x="207703" y="276696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5516686" y="46975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2"/>
          <p:cNvSpPr/>
          <p:nvPr/>
        </p:nvSpPr>
        <p:spPr>
          <a:xfrm>
            <a:off x="7721240" y="210697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" name="Google Shape;273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60470" y="119788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7125" y="3322555"/>
            <a:ext cx="301850" cy="3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/>
          <p:nvPr/>
        </p:nvSpPr>
        <p:spPr>
          <a:xfrm>
            <a:off x="960899" y="123092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23"/>
          <p:cNvSpPr/>
          <p:nvPr/>
        </p:nvSpPr>
        <p:spPr>
          <a:xfrm rot="10800000">
            <a:off x="1909949" y="497969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3"/>
          <p:cNvSpPr/>
          <p:nvPr/>
        </p:nvSpPr>
        <p:spPr>
          <a:xfrm>
            <a:off x="8430783" y="539510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7342070" y="4731663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55138" y="123105"/>
            <a:ext cx="301850" cy="301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1" name="Google Shape;281;p23"/>
          <p:cNvGrpSpPr/>
          <p:nvPr/>
        </p:nvGrpSpPr>
        <p:grpSpPr>
          <a:xfrm>
            <a:off x="-461548" y="1355613"/>
            <a:ext cx="963279" cy="963279"/>
            <a:chOff x="999425" y="-2823390"/>
            <a:chExt cx="1094760" cy="1094760"/>
          </a:xfrm>
        </p:grpSpPr>
        <p:sp>
          <p:nvSpPr>
            <p:cNvPr id="282" name="Google Shape;282;p23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0" name="Google Shape;290;p23"/>
          <p:cNvSpPr/>
          <p:nvPr/>
        </p:nvSpPr>
        <p:spPr>
          <a:xfrm rot="10800000">
            <a:off x="8786924" y="343109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8902028" y="3994085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1953411" y="16113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"/>
          <p:cNvSpPr/>
          <p:nvPr/>
        </p:nvSpPr>
        <p:spPr>
          <a:xfrm>
            <a:off x="110090" y="1753747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203420" y="4431938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0175" y="938080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8562011" y="27422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720000" y="1063351"/>
            <a:ext cx="77040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2722349" y="4981217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/>
          <p:nvPr/>
        </p:nvSpPr>
        <p:spPr>
          <a:xfrm rot="10800000">
            <a:off x="423424" y="77926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8738899" y="2490604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5"/>
          <p:cNvSpPr/>
          <p:nvPr/>
        </p:nvSpPr>
        <p:spPr>
          <a:xfrm>
            <a:off x="7340133" y="4712085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444545" y="3596488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69113" y="846505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subTitle"/>
          </p:nvPr>
        </p:nvSpPr>
        <p:spPr>
          <a:xfrm>
            <a:off x="4939929" y="2574149"/>
            <a:ext cx="2626800" cy="14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2" type="subTitle"/>
          </p:nvPr>
        </p:nvSpPr>
        <p:spPr>
          <a:xfrm>
            <a:off x="1577263" y="2574149"/>
            <a:ext cx="2626800" cy="14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3" type="subTitle"/>
          </p:nvPr>
        </p:nvSpPr>
        <p:spPr>
          <a:xfrm>
            <a:off x="1577263" y="2153554"/>
            <a:ext cx="26268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4" type="subTitle"/>
          </p:nvPr>
        </p:nvSpPr>
        <p:spPr>
          <a:xfrm>
            <a:off x="4939930" y="2153554"/>
            <a:ext cx="26268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>
            <a:off x="-1" y="4272817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6"/>
          <p:cNvSpPr/>
          <p:nvPr/>
        </p:nvSpPr>
        <p:spPr>
          <a:xfrm rot="10800000">
            <a:off x="7278774" y="4882543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6"/>
          <p:cNvSpPr/>
          <p:nvPr/>
        </p:nvSpPr>
        <p:spPr>
          <a:xfrm>
            <a:off x="8738899" y="2490604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6"/>
          <p:cNvSpPr/>
          <p:nvPr/>
        </p:nvSpPr>
        <p:spPr>
          <a:xfrm>
            <a:off x="8738908" y="539510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" name="Google Shape;5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1313" y="2052330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/>
          <p:nvPr/>
        </p:nvSpPr>
        <p:spPr>
          <a:xfrm rot="10800000">
            <a:off x="6218824" y="8076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7"/>
          <p:cNvGrpSpPr/>
          <p:nvPr/>
        </p:nvGrpSpPr>
        <p:grpSpPr>
          <a:xfrm rot="10800000">
            <a:off x="8430769" y="92267"/>
            <a:ext cx="435172" cy="894467"/>
            <a:chOff x="5859556" y="-1322596"/>
            <a:chExt cx="435172" cy="894467"/>
          </a:xfrm>
        </p:grpSpPr>
        <p:sp>
          <p:nvSpPr>
            <p:cNvPr id="56" name="Google Shape;56;p7"/>
            <p:cNvSpPr/>
            <p:nvPr/>
          </p:nvSpPr>
          <p:spPr>
            <a:xfrm>
              <a:off x="5859556" y="-1322596"/>
              <a:ext cx="435171" cy="894467"/>
            </a:xfrm>
            <a:custGeom>
              <a:rect b="b" l="l" r="r" t="t"/>
              <a:pathLst>
                <a:path extrusionOk="0" h="3819" w="1858">
                  <a:moveTo>
                    <a:pt x="611" y="3819"/>
                  </a:moveTo>
                  <a:cubicBezTo>
                    <a:pt x="419" y="3819"/>
                    <a:pt x="227" y="3818"/>
                    <a:pt x="35" y="3819"/>
                  </a:cubicBezTo>
                  <a:cubicBezTo>
                    <a:pt x="9" y="3819"/>
                    <a:pt x="0" y="3814"/>
                    <a:pt x="0" y="3786"/>
                  </a:cubicBezTo>
                  <a:cubicBezTo>
                    <a:pt x="1" y="2535"/>
                    <a:pt x="1" y="1284"/>
                    <a:pt x="0" y="33"/>
                  </a:cubicBezTo>
                  <a:cubicBezTo>
                    <a:pt x="0" y="8"/>
                    <a:pt x="6" y="0"/>
                    <a:pt x="33" y="0"/>
                  </a:cubicBezTo>
                  <a:cubicBezTo>
                    <a:pt x="259" y="1"/>
                    <a:pt x="485" y="0"/>
                    <a:pt x="711" y="0"/>
                  </a:cubicBezTo>
                  <a:cubicBezTo>
                    <a:pt x="1082" y="0"/>
                    <a:pt x="1453" y="1"/>
                    <a:pt x="1824" y="0"/>
                  </a:cubicBezTo>
                  <a:cubicBezTo>
                    <a:pt x="1851" y="0"/>
                    <a:pt x="1858" y="7"/>
                    <a:pt x="1858" y="34"/>
                  </a:cubicBezTo>
                  <a:cubicBezTo>
                    <a:pt x="1856" y="195"/>
                    <a:pt x="1856" y="356"/>
                    <a:pt x="1857" y="518"/>
                  </a:cubicBezTo>
                  <a:cubicBezTo>
                    <a:pt x="1858" y="542"/>
                    <a:pt x="1851" y="549"/>
                    <a:pt x="1827" y="549"/>
                  </a:cubicBezTo>
                  <a:cubicBezTo>
                    <a:pt x="1451" y="548"/>
                    <a:pt x="1076" y="548"/>
                    <a:pt x="700" y="549"/>
                  </a:cubicBezTo>
                  <a:cubicBezTo>
                    <a:pt x="662" y="548"/>
                    <a:pt x="624" y="548"/>
                    <a:pt x="586" y="548"/>
                  </a:cubicBezTo>
                  <a:cubicBezTo>
                    <a:pt x="548" y="548"/>
                    <a:pt x="548" y="548"/>
                    <a:pt x="548" y="586"/>
                  </a:cubicBezTo>
                  <a:cubicBezTo>
                    <a:pt x="548" y="1468"/>
                    <a:pt x="548" y="2351"/>
                    <a:pt x="548" y="3234"/>
                  </a:cubicBezTo>
                  <a:cubicBezTo>
                    <a:pt x="548" y="3240"/>
                    <a:pt x="549" y="3245"/>
                    <a:pt x="548" y="3251"/>
                  </a:cubicBezTo>
                  <a:cubicBezTo>
                    <a:pt x="547" y="3267"/>
                    <a:pt x="554" y="3272"/>
                    <a:pt x="569" y="3272"/>
                  </a:cubicBezTo>
                  <a:cubicBezTo>
                    <a:pt x="617" y="3271"/>
                    <a:pt x="664" y="3271"/>
                    <a:pt x="712" y="3271"/>
                  </a:cubicBezTo>
                  <a:cubicBezTo>
                    <a:pt x="1082" y="3271"/>
                    <a:pt x="1453" y="3271"/>
                    <a:pt x="1823" y="3271"/>
                  </a:cubicBezTo>
                  <a:cubicBezTo>
                    <a:pt x="1850" y="3271"/>
                    <a:pt x="1858" y="3277"/>
                    <a:pt x="1858" y="3304"/>
                  </a:cubicBezTo>
                  <a:cubicBezTo>
                    <a:pt x="1856" y="3465"/>
                    <a:pt x="1856" y="3626"/>
                    <a:pt x="1857" y="3787"/>
                  </a:cubicBezTo>
                  <a:cubicBezTo>
                    <a:pt x="1858" y="3812"/>
                    <a:pt x="1850" y="3819"/>
                    <a:pt x="1826" y="3819"/>
                  </a:cubicBezTo>
                  <a:cubicBezTo>
                    <a:pt x="1421" y="3818"/>
                    <a:pt x="1016" y="3819"/>
                    <a:pt x="611" y="38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6070584" y="-1110865"/>
              <a:ext cx="224144" cy="471006"/>
            </a:xfrm>
            <a:custGeom>
              <a:rect b="b" l="l" r="r" t="t"/>
              <a:pathLst>
                <a:path extrusionOk="0" h="2011" w="957">
                  <a:moveTo>
                    <a:pt x="0" y="1006"/>
                  </a:moveTo>
                  <a:cubicBezTo>
                    <a:pt x="0" y="684"/>
                    <a:pt x="0" y="361"/>
                    <a:pt x="0" y="39"/>
                  </a:cubicBezTo>
                  <a:cubicBezTo>
                    <a:pt x="0" y="1"/>
                    <a:pt x="0" y="1"/>
                    <a:pt x="37" y="1"/>
                  </a:cubicBezTo>
                  <a:cubicBezTo>
                    <a:pt x="332" y="1"/>
                    <a:pt x="626" y="1"/>
                    <a:pt x="920" y="0"/>
                  </a:cubicBezTo>
                  <a:cubicBezTo>
                    <a:pt x="947" y="0"/>
                    <a:pt x="958" y="5"/>
                    <a:pt x="957" y="35"/>
                  </a:cubicBezTo>
                  <a:cubicBezTo>
                    <a:pt x="954" y="110"/>
                    <a:pt x="955" y="186"/>
                    <a:pt x="956" y="261"/>
                  </a:cubicBezTo>
                  <a:cubicBezTo>
                    <a:pt x="957" y="283"/>
                    <a:pt x="950" y="288"/>
                    <a:pt x="930" y="288"/>
                  </a:cubicBezTo>
                  <a:cubicBezTo>
                    <a:pt x="727" y="287"/>
                    <a:pt x="525" y="288"/>
                    <a:pt x="323" y="287"/>
                  </a:cubicBezTo>
                  <a:cubicBezTo>
                    <a:pt x="298" y="287"/>
                    <a:pt x="290" y="292"/>
                    <a:pt x="290" y="319"/>
                  </a:cubicBezTo>
                  <a:cubicBezTo>
                    <a:pt x="291" y="776"/>
                    <a:pt x="291" y="1234"/>
                    <a:pt x="290" y="1691"/>
                  </a:cubicBezTo>
                  <a:cubicBezTo>
                    <a:pt x="290" y="1719"/>
                    <a:pt x="299" y="1724"/>
                    <a:pt x="325" y="1724"/>
                  </a:cubicBezTo>
                  <a:cubicBezTo>
                    <a:pt x="525" y="1723"/>
                    <a:pt x="725" y="1724"/>
                    <a:pt x="926" y="1723"/>
                  </a:cubicBezTo>
                  <a:cubicBezTo>
                    <a:pt x="951" y="1723"/>
                    <a:pt x="957" y="1730"/>
                    <a:pt x="956" y="1754"/>
                  </a:cubicBezTo>
                  <a:cubicBezTo>
                    <a:pt x="955" y="1831"/>
                    <a:pt x="955" y="1907"/>
                    <a:pt x="956" y="1983"/>
                  </a:cubicBezTo>
                  <a:cubicBezTo>
                    <a:pt x="957" y="2005"/>
                    <a:pt x="950" y="2010"/>
                    <a:pt x="930" y="2010"/>
                  </a:cubicBezTo>
                  <a:cubicBezTo>
                    <a:pt x="630" y="2010"/>
                    <a:pt x="330" y="2010"/>
                    <a:pt x="30" y="2011"/>
                  </a:cubicBezTo>
                  <a:cubicBezTo>
                    <a:pt x="3" y="2011"/>
                    <a:pt x="0" y="2001"/>
                    <a:pt x="0" y="1979"/>
                  </a:cubicBezTo>
                  <a:cubicBezTo>
                    <a:pt x="1" y="1654"/>
                    <a:pt x="0" y="1330"/>
                    <a:pt x="0" y="10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" name="Google Shape;58;p7"/>
          <p:cNvSpPr/>
          <p:nvPr/>
        </p:nvSpPr>
        <p:spPr>
          <a:xfrm>
            <a:off x="713236" y="48175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84895" y="1399663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425" y="173855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7"/>
          <p:cNvSpPr txBox="1"/>
          <p:nvPr>
            <p:ph type="title"/>
          </p:nvPr>
        </p:nvSpPr>
        <p:spPr>
          <a:xfrm>
            <a:off x="811975" y="697450"/>
            <a:ext cx="4294800" cy="14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idx="1" type="subTitle"/>
          </p:nvPr>
        </p:nvSpPr>
        <p:spPr>
          <a:xfrm>
            <a:off x="811975" y="219495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63" name="Google Shape;63;p7"/>
          <p:cNvSpPr/>
          <p:nvPr>
            <p:ph idx="2" type="pic"/>
          </p:nvPr>
        </p:nvSpPr>
        <p:spPr>
          <a:xfrm>
            <a:off x="5643775" y="539500"/>
            <a:ext cx="2787000" cy="40647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6" name="Google Shape;66;p8"/>
          <p:cNvSpPr/>
          <p:nvPr/>
        </p:nvSpPr>
        <p:spPr>
          <a:xfrm>
            <a:off x="3455253" y="4981210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8"/>
          <p:cNvGrpSpPr/>
          <p:nvPr/>
        </p:nvGrpSpPr>
        <p:grpSpPr>
          <a:xfrm>
            <a:off x="-243273" y="-423787"/>
            <a:ext cx="963279" cy="963279"/>
            <a:chOff x="999425" y="-2823390"/>
            <a:chExt cx="1094760" cy="1094760"/>
          </a:xfrm>
        </p:grpSpPr>
        <p:sp>
          <p:nvSpPr>
            <p:cNvPr id="68" name="Google Shape;68;p8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6" name="Google Shape;7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0">
            <a:off x="87445" y="3658088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3475" y="202680"/>
            <a:ext cx="301850" cy="3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8"/>
          <p:cNvSpPr/>
          <p:nvPr/>
        </p:nvSpPr>
        <p:spPr>
          <a:xfrm>
            <a:off x="8642278" y="855435"/>
            <a:ext cx="162295" cy="162295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" name="Google Shape;81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82" name="Google Shape;82;p9"/>
          <p:cNvGrpSpPr/>
          <p:nvPr/>
        </p:nvGrpSpPr>
        <p:grpSpPr>
          <a:xfrm rot="10800000">
            <a:off x="8430769" y="92267"/>
            <a:ext cx="435172" cy="894467"/>
            <a:chOff x="5859556" y="-1322596"/>
            <a:chExt cx="435172" cy="894467"/>
          </a:xfrm>
        </p:grpSpPr>
        <p:sp>
          <p:nvSpPr>
            <p:cNvPr id="83" name="Google Shape;83;p9"/>
            <p:cNvSpPr/>
            <p:nvPr/>
          </p:nvSpPr>
          <p:spPr>
            <a:xfrm>
              <a:off x="5859556" y="-1322596"/>
              <a:ext cx="435171" cy="894467"/>
            </a:xfrm>
            <a:custGeom>
              <a:rect b="b" l="l" r="r" t="t"/>
              <a:pathLst>
                <a:path extrusionOk="0" h="3819" w="1858">
                  <a:moveTo>
                    <a:pt x="611" y="3819"/>
                  </a:moveTo>
                  <a:cubicBezTo>
                    <a:pt x="419" y="3819"/>
                    <a:pt x="227" y="3818"/>
                    <a:pt x="35" y="3819"/>
                  </a:cubicBezTo>
                  <a:cubicBezTo>
                    <a:pt x="9" y="3819"/>
                    <a:pt x="0" y="3814"/>
                    <a:pt x="0" y="3786"/>
                  </a:cubicBezTo>
                  <a:cubicBezTo>
                    <a:pt x="1" y="2535"/>
                    <a:pt x="1" y="1284"/>
                    <a:pt x="0" y="33"/>
                  </a:cubicBezTo>
                  <a:cubicBezTo>
                    <a:pt x="0" y="8"/>
                    <a:pt x="6" y="0"/>
                    <a:pt x="33" y="0"/>
                  </a:cubicBezTo>
                  <a:cubicBezTo>
                    <a:pt x="259" y="1"/>
                    <a:pt x="485" y="0"/>
                    <a:pt x="711" y="0"/>
                  </a:cubicBezTo>
                  <a:cubicBezTo>
                    <a:pt x="1082" y="0"/>
                    <a:pt x="1453" y="1"/>
                    <a:pt x="1824" y="0"/>
                  </a:cubicBezTo>
                  <a:cubicBezTo>
                    <a:pt x="1851" y="0"/>
                    <a:pt x="1858" y="7"/>
                    <a:pt x="1858" y="34"/>
                  </a:cubicBezTo>
                  <a:cubicBezTo>
                    <a:pt x="1856" y="195"/>
                    <a:pt x="1856" y="356"/>
                    <a:pt x="1857" y="518"/>
                  </a:cubicBezTo>
                  <a:cubicBezTo>
                    <a:pt x="1858" y="542"/>
                    <a:pt x="1851" y="549"/>
                    <a:pt x="1827" y="549"/>
                  </a:cubicBezTo>
                  <a:cubicBezTo>
                    <a:pt x="1451" y="548"/>
                    <a:pt x="1076" y="548"/>
                    <a:pt x="700" y="549"/>
                  </a:cubicBezTo>
                  <a:cubicBezTo>
                    <a:pt x="662" y="548"/>
                    <a:pt x="624" y="548"/>
                    <a:pt x="586" y="548"/>
                  </a:cubicBezTo>
                  <a:cubicBezTo>
                    <a:pt x="548" y="548"/>
                    <a:pt x="548" y="548"/>
                    <a:pt x="548" y="586"/>
                  </a:cubicBezTo>
                  <a:cubicBezTo>
                    <a:pt x="548" y="1468"/>
                    <a:pt x="548" y="2351"/>
                    <a:pt x="548" y="3234"/>
                  </a:cubicBezTo>
                  <a:cubicBezTo>
                    <a:pt x="548" y="3240"/>
                    <a:pt x="549" y="3245"/>
                    <a:pt x="548" y="3251"/>
                  </a:cubicBezTo>
                  <a:cubicBezTo>
                    <a:pt x="547" y="3267"/>
                    <a:pt x="554" y="3272"/>
                    <a:pt x="569" y="3272"/>
                  </a:cubicBezTo>
                  <a:cubicBezTo>
                    <a:pt x="617" y="3271"/>
                    <a:pt x="664" y="3271"/>
                    <a:pt x="712" y="3271"/>
                  </a:cubicBezTo>
                  <a:cubicBezTo>
                    <a:pt x="1082" y="3271"/>
                    <a:pt x="1453" y="3271"/>
                    <a:pt x="1823" y="3271"/>
                  </a:cubicBezTo>
                  <a:cubicBezTo>
                    <a:pt x="1850" y="3271"/>
                    <a:pt x="1858" y="3277"/>
                    <a:pt x="1858" y="3304"/>
                  </a:cubicBezTo>
                  <a:cubicBezTo>
                    <a:pt x="1856" y="3465"/>
                    <a:pt x="1856" y="3626"/>
                    <a:pt x="1857" y="3787"/>
                  </a:cubicBezTo>
                  <a:cubicBezTo>
                    <a:pt x="1858" y="3812"/>
                    <a:pt x="1850" y="3819"/>
                    <a:pt x="1826" y="3819"/>
                  </a:cubicBezTo>
                  <a:cubicBezTo>
                    <a:pt x="1421" y="3818"/>
                    <a:pt x="1016" y="3819"/>
                    <a:pt x="611" y="38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6070584" y="-1110865"/>
              <a:ext cx="224144" cy="471006"/>
            </a:xfrm>
            <a:custGeom>
              <a:rect b="b" l="l" r="r" t="t"/>
              <a:pathLst>
                <a:path extrusionOk="0" h="2011" w="957">
                  <a:moveTo>
                    <a:pt x="0" y="1006"/>
                  </a:moveTo>
                  <a:cubicBezTo>
                    <a:pt x="0" y="684"/>
                    <a:pt x="0" y="361"/>
                    <a:pt x="0" y="39"/>
                  </a:cubicBezTo>
                  <a:cubicBezTo>
                    <a:pt x="0" y="1"/>
                    <a:pt x="0" y="1"/>
                    <a:pt x="37" y="1"/>
                  </a:cubicBezTo>
                  <a:cubicBezTo>
                    <a:pt x="332" y="1"/>
                    <a:pt x="626" y="1"/>
                    <a:pt x="920" y="0"/>
                  </a:cubicBezTo>
                  <a:cubicBezTo>
                    <a:pt x="947" y="0"/>
                    <a:pt x="958" y="5"/>
                    <a:pt x="957" y="35"/>
                  </a:cubicBezTo>
                  <a:cubicBezTo>
                    <a:pt x="954" y="110"/>
                    <a:pt x="955" y="186"/>
                    <a:pt x="956" y="261"/>
                  </a:cubicBezTo>
                  <a:cubicBezTo>
                    <a:pt x="957" y="283"/>
                    <a:pt x="950" y="288"/>
                    <a:pt x="930" y="288"/>
                  </a:cubicBezTo>
                  <a:cubicBezTo>
                    <a:pt x="727" y="287"/>
                    <a:pt x="525" y="288"/>
                    <a:pt x="323" y="287"/>
                  </a:cubicBezTo>
                  <a:cubicBezTo>
                    <a:pt x="298" y="287"/>
                    <a:pt x="290" y="292"/>
                    <a:pt x="290" y="319"/>
                  </a:cubicBezTo>
                  <a:cubicBezTo>
                    <a:pt x="291" y="776"/>
                    <a:pt x="291" y="1234"/>
                    <a:pt x="290" y="1691"/>
                  </a:cubicBezTo>
                  <a:cubicBezTo>
                    <a:pt x="290" y="1719"/>
                    <a:pt x="299" y="1724"/>
                    <a:pt x="325" y="1724"/>
                  </a:cubicBezTo>
                  <a:cubicBezTo>
                    <a:pt x="525" y="1723"/>
                    <a:pt x="725" y="1724"/>
                    <a:pt x="926" y="1723"/>
                  </a:cubicBezTo>
                  <a:cubicBezTo>
                    <a:pt x="951" y="1723"/>
                    <a:pt x="957" y="1730"/>
                    <a:pt x="956" y="1754"/>
                  </a:cubicBezTo>
                  <a:cubicBezTo>
                    <a:pt x="955" y="1831"/>
                    <a:pt x="955" y="1907"/>
                    <a:pt x="956" y="1983"/>
                  </a:cubicBezTo>
                  <a:cubicBezTo>
                    <a:pt x="957" y="2005"/>
                    <a:pt x="950" y="2010"/>
                    <a:pt x="930" y="2010"/>
                  </a:cubicBezTo>
                  <a:cubicBezTo>
                    <a:pt x="630" y="2010"/>
                    <a:pt x="330" y="2010"/>
                    <a:pt x="30" y="2011"/>
                  </a:cubicBezTo>
                  <a:cubicBezTo>
                    <a:pt x="3" y="2011"/>
                    <a:pt x="0" y="2001"/>
                    <a:pt x="0" y="1979"/>
                  </a:cubicBezTo>
                  <a:cubicBezTo>
                    <a:pt x="1" y="1654"/>
                    <a:pt x="0" y="1330"/>
                    <a:pt x="0" y="10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" name="Google Shape;85;p9"/>
          <p:cNvSpPr/>
          <p:nvPr/>
        </p:nvSpPr>
        <p:spPr>
          <a:xfrm>
            <a:off x="713236" y="48175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" name="Google Shape;8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84895" y="1399663"/>
            <a:ext cx="301850" cy="344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425" y="173855"/>
            <a:ext cx="301850" cy="3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0"/>
          <p:cNvSpPr txBox="1"/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bounded"/>
              <a:buNone/>
              <a:defRPr b="1" sz="3000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●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○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bin"/>
              <a:buChar char="■"/>
              <a:defRPr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4.jpg"/><Relationship Id="rId5" Type="http://schemas.openxmlformats.org/officeDocument/2006/relationships/image" Target="../media/image7.png"/><Relationship Id="rId6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jpg"/><Relationship Id="rId4" Type="http://schemas.openxmlformats.org/officeDocument/2006/relationships/image" Target="../media/image22.jpg"/><Relationship Id="rId5" Type="http://schemas.openxmlformats.org/officeDocument/2006/relationships/image" Target="../media/image24.jpg"/><Relationship Id="rId6" Type="http://schemas.openxmlformats.org/officeDocument/2006/relationships/image" Target="../media/image25.jpg"/><Relationship Id="rId7" Type="http://schemas.openxmlformats.org/officeDocument/2006/relationships/image" Target="../media/image23.jpg"/><Relationship Id="rId8" Type="http://schemas.openxmlformats.org/officeDocument/2006/relationships/image" Target="../media/image2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jpg"/><Relationship Id="rId4" Type="http://schemas.openxmlformats.org/officeDocument/2006/relationships/image" Target="../media/image26.jpg"/><Relationship Id="rId5" Type="http://schemas.openxmlformats.org/officeDocument/2006/relationships/image" Target="../media/image2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4"/>
          <p:cNvSpPr txBox="1"/>
          <p:nvPr>
            <p:ph type="ctrTitle"/>
          </p:nvPr>
        </p:nvSpPr>
        <p:spPr>
          <a:xfrm>
            <a:off x="713350" y="527438"/>
            <a:ext cx="4500000" cy="27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Aids</a:t>
            </a:r>
            <a:r>
              <a:rPr lang="en">
                <a:solidFill>
                  <a:srgbClr val="FF0000"/>
                </a:solidFill>
              </a:rPr>
              <a:t>Bridge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4"/>
          <p:cNvSpPr txBox="1"/>
          <p:nvPr>
            <p:ph idx="1" type="subTitle"/>
          </p:nvPr>
        </p:nvSpPr>
        <p:spPr>
          <a:xfrm>
            <a:off x="713351" y="3750560"/>
            <a:ext cx="4500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team helikopter</a:t>
            </a:r>
            <a:endParaRPr/>
          </a:p>
        </p:txBody>
      </p:sp>
      <p:grpSp>
        <p:nvGrpSpPr>
          <p:cNvPr id="297" name="Google Shape;297;p24"/>
          <p:cNvGrpSpPr/>
          <p:nvPr/>
        </p:nvGrpSpPr>
        <p:grpSpPr>
          <a:xfrm>
            <a:off x="7173992" y="1832562"/>
            <a:ext cx="1256779" cy="1403896"/>
            <a:chOff x="2226665" y="-4565430"/>
            <a:chExt cx="1439280" cy="1607760"/>
          </a:xfrm>
        </p:grpSpPr>
        <p:sp>
          <p:nvSpPr>
            <p:cNvPr id="298" name="Google Shape;298;p24"/>
            <p:cNvSpPr/>
            <p:nvPr/>
          </p:nvSpPr>
          <p:spPr>
            <a:xfrm>
              <a:off x="2251865" y="-4565430"/>
              <a:ext cx="1414080" cy="1607760"/>
            </a:xfrm>
            <a:custGeom>
              <a:rect b="b" l="l" r="r" t="t"/>
              <a:pathLst>
                <a:path extrusionOk="0" h="4466" w="3928">
                  <a:moveTo>
                    <a:pt x="0" y="0"/>
                  </a:moveTo>
                  <a:lnTo>
                    <a:pt x="3928" y="0"/>
                  </a:lnTo>
                  <a:lnTo>
                    <a:pt x="3928" y="4466"/>
                  </a:lnTo>
                  <a:lnTo>
                    <a:pt x="0" y="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2243585" y="-322623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3009665" y="-3207150"/>
              <a:ext cx="565920" cy="162360"/>
            </a:xfrm>
            <a:custGeom>
              <a:rect b="b" l="l" r="r" t="t"/>
              <a:pathLst>
                <a:path extrusionOk="0" h="451" w="1572">
                  <a:moveTo>
                    <a:pt x="0" y="0"/>
                  </a:moveTo>
                  <a:cubicBezTo>
                    <a:pt x="159" y="269"/>
                    <a:pt x="452" y="451"/>
                    <a:pt x="786" y="451"/>
                  </a:cubicBezTo>
                  <a:cubicBezTo>
                    <a:pt x="1121" y="451"/>
                    <a:pt x="1414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4"/>
            <p:cNvSpPr/>
            <p:nvPr/>
          </p:nvSpPr>
          <p:spPr>
            <a:xfrm>
              <a:off x="2243585" y="-354015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4"/>
            <p:cNvSpPr/>
            <p:nvPr/>
          </p:nvSpPr>
          <p:spPr>
            <a:xfrm>
              <a:off x="2395865" y="-352107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4"/>
            <p:cNvSpPr/>
            <p:nvPr/>
          </p:nvSpPr>
          <p:spPr>
            <a:xfrm>
              <a:off x="2226665" y="-389439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4"/>
            <p:cNvSpPr/>
            <p:nvPr/>
          </p:nvSpPr>
          <p:spPr>
            <a:xfrm>
              <a:off x="2992745" y="-387531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2226665" y="-420831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2378945" y="-418923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8" y="269"/>
                    <a:pt x="451" y="449"/>
                    <a:pt x="786" y="449"/>
                  </a:cubicBezTo>
                  <a:cubicBezTo>
                    <a:pt x="1120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7" name="Google Shape;307;p24"/>
          <p:cNvSpPr/>
          <p:nvPr/>
        </p:nvSpPr>
        <p:spPr>
          <a:xfrm>
            <a:off x="5807702" y="576734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8" name="Google Shape;3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860091" y="786509"/>
            <a:ext cx="1151999" cy="83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9" name="Google Shape;309;p24"/>
          <p:cNvGrpSpPr/>
          <p:nvPr/>
        </p:nvGrpSpPr>
        <p:grpSpPr>
          <a:xfrm>
            <a:off x="5758401" y="3322559"/>
            <a:ext cx="1355381" cy="1244201"/>
            <a:chOff x="1297373" y="-1965415"/>
            <a:chExt cx="1990865" cy="1827557"/>
          </a:xfrm>
        </p:grpSpPr>
        <p:grpSp>
          <p:nvGrpSpPr>
            <p:cNvPr id="310" name="Google Shape;310;p24"/>
            <p:cNvGrpSpPr/>
            <p:nvPr/>
          </p:nvGrpSpPr>
          <p:grpSpPr>
            <a:xfrm>
              <a:off x="1460681" y="-1965415"/>
              <a:ext cx="1827557" cy="1827557"/>
              <a:chOff x="839585" y="-2983230"/>
              <a:chExt cx="1414080" cy="1414080"/>
            </a:xfrm>
          </p:grpSpPr>
          <p:sp>
            <p:nvSpPr>
              <p:cNvPr id="311" name="Google Shape;311;p24"/>
              <p:cNvSpPr/>
              <p:nvPr/>
            </p:nvSpPr>
            <p:spPr>
              <a:xfrm>
                <a:off x="839585" y="-2983230"/>
                <a:ext cx="1414080" cy="1414080"/>
              </a:xfrm>
              <a:custGeom>
                <a:rect b="b" l="l" r="r" t="t"/>
                <a:pathLst>
                  <a:path extrusionOk="0" h="3928" w="3928">
                    <a:moveTo>
                      <a:pt x="0" y="3928"/>
                    </a:moveTo>
                    <a:lnTo>
                      <a:pt x="3928" y="3928"/>
                    </a:lnTo>
                    <a:lnTo>
                      <a:pt x="3928" y="0"/>
                    </a:lnTo>
                    <a:lnTo>
                      <a:pt x="0" y="0"/>
                    </a:lnTo>
                    <a:lnTo>
                      <a:pt x="0" y="3928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1" anchor="ctr" bIns="45000" lIns="90000" spcFirstLastPara="1" rIns="90000" wrap="square" tIns="450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12" name="Google Shape;312;p24"/>
              <p:cNvGrpSpPr/>
              <p:nvPr/>
            </p:nvGrpSpPr>
            <p:grpSpPr>
              <a:xfrm>
                <a:off x="999425" y="-2823390"/>
                <a:ext cx="1094760" cy="1094760"/>
                <a:chOff x="999425" y="-2823390"/>
                <a:chExt cx="1094760" cy="1094760"/>
              </a:xfrm>
            </p:grpSpPr>
            <p:sp>
              <p:nvSpPr>
                <p:cNvPr id="313" name="Google Shape;313;p24"/>
                <p:cNvSpPr/>
                <p:nvPr/>
              </p:nvSpPr>
              <p:spPr>
                <a:xfrm>
                  <a:off x="1447985" y="-2276190"/>
                  <a:ext cx="197640" cy="547560"/>
                </a:xfrm>
                <a:custGeom>
                  <a:rect b="b" l="l" r="r" t="t"/>
                  <a:pathLst>
                    <a:path extrusionOk="0" h="1521" w="549">
                      <a:moveTo>
                        <a:pt x="0" y="1038"/>
                      </a:moveTo>
                      <a:cubicBezTo>
                        <a:pt x="0" y="701"/>
                        <a:pt x="275" y="0"/>
                        <a:pt x="275" y="0"/>
                      </a:cubicBezTo>
                      <a:cubicBezTo>
                        <a:pt x="275" y="0"/>
                        <a:pt x="549" y="701"/>
                        <a:pt x="549" y="1038"/>
                      </a:cubicBezTo>
                      <a:cubicBezTo>
                        <a:pt x="549" y="1376"/>
                        <a:pt x="426" y="1521"/>
                        <a:pt x="275" y="1521"/>
                      </a:cubicBezTo>
                      <a:cubicBezTo>
                        <a:pt x="123" y="1521"/>
                        <a:pt x="0" y="1376"/>
                        <a:pt x="0" y="103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4" name="Google Shape;314;p24"/>
                <p:cNvSpPr/>
                <p:nvPr/>
              </p:nvSpPr>
              <p:spPr>
                <a:xfrm>
                  <a:off x="1136945" y="-2276190"/>
                  <a:ext cx="410040" cy="410040"/>
                </a:xfrm>
                <a:custGeom>
                  <a:rect b="b" l="l" r="r" t="t"/>
                  <a:pathLst>
                    <a:path extrusionOk="0" h="1139" w="1139">
                      <a:moveTo>
                        <a:pt x="210" y="540"/>
                      </a:moveTo>
                      <a:cubicBezTo>
                        <a:pt x="449" y="301"/>
                        <a:pt x="1139" y="0"/>
                        <a:pt x="1139" y="0"/>
                      </a:cubicBezTo>
                      <a:cubicBezTo>
                        <a:pt x="1139" y="0"/>
                        <a:pt x="837" y="690"/>
                        <a:pt x="599" y="929"/>
                      </a:cubicBezTo>
                      <a:cubicBezTo>
                        <a:pt x="360" y="1167"/>
                        <a:pt x="171" y="1183"/>
                        <a:pt x="63" y="1076"/>
                      </a:cubicBezTo>
                      <a:cubicBezTo>
                        <a:pt x="-44" y="968"/>
                        <a:pt x="-28" y="779"/>
                        <a:pt x="210" y="54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5" name="Google Shape;315;p24"/>
                <p:cNvSpPr/>
                <p:nvPr/>
              </p:nvSpPr>
              <p:spPr>
                <a:xfrm>
                  <a:off x="999425" y="-2374830"/>
                  <a:ext cx="547560" cy="197640"/>
                </a:xfrm>
                <a:custGeom>
                  <a:rect b="b" l="l" r="r" t="t"/>
                  <a:pathLst>
                    <a:path extrusionOk="0" h="549" w="1521">
                      <a:moveTo>
                        <a:pt x="483" y="0"/>
                      </a:moveTo>
                      <a:cubicBezTo>
                        <a:pt x="820" y="0"/>
                        <a:pt x="1521" y="274"/>
                        <a:pt x="1521" y="274"/>
                      </a:cubicBezTo>
                      <a:cubicBezTo>
                        <a:pt x="1521" y="274"/>
                        <a:pt x="820" y="549"/>
                        <a:pt x="483" y="549"/>
                      </a:cubicBezTo>
                      <a:cubicBezTo>
                        <a:pt x="145" y="549"/>
                        <a:pt x="0" y="426"/>
                        <a:pt x="0" y="274"/>
                      </a:cubicBezTo>
                      <a:cubicBezTo>
                        <a:pt x="0" y="123"/>
                        <a:pt x="145" y="0"/>
                        <a:pt x="48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6" name="Google Shape;316;p24"/>
                <p:cNvSpPr/>
                <p:nvPr/>
              </p:nvSpPr>
              <p:spPr>
                <a:xfrm>
                  <a:off x="1136945" y="-2686230"/>
                  <a:ext cx="410040" cy="410040"/>
                </a:xfrm>
                <a:custGeom>
                  <a:rect b="b" l="l" r="r" t="t"/>
                  <a:pathLst>
                    <a:path extrusionOk="0" h="1139" w="1139">
                      <a:moveTo>
                        <a:pt x="599" y="211"/>
                      </a:moveTo>
                      <a:cubicBezTo>
                        <a:pt x="837" y="450"/>
                        <a:pt x="1139" y="1139"/>
                        <a:pt x="1139" y="1139"/>
                      </a:cubicBezTo>
                      <a:cubicBezTo>
                        <a:pt x="1139" y="1139"/>
                        <a:pt x="449" y="838"/>
                        <a:pt x="210" y="600"/>
                      </a:cubicBezTo>
                      <a:cubicBezTo>
                        <a:pt x="-28" y="361"/>
                        <a:pt x="-44" y="171"/>
                        <a:pt x="63" y="64"/>
                      </a:cubicBezTo>
                      <a:cubicBezTo>
                        <a:pt x="170" y="-43"/>
                        <a:pt x="360" y="-28"/>
                        <a:pt x="599" y="21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7" name="Google Shape;317;p24"/>
                <p:cNvSpPr/>
                <p:nvPr/>
              </p:nvSpPr>
              <p:spPr>
                <a:xfrm>
                  <a:off x="1447985" y="-2823390"/>
                  <a:ext cx="197640" cy="547200"/>
                </a:xfrm>
                <a:custGeom>
                  <a:rect b="b" l="l" r="r" t="t"/>
                  <a:pathLst>
                    <a:path extrusionOk="0" h="1520" w="549">
                      <a:moveTo>
                        <a:pt x="549" y="482"/>
                      </a:moveTo>
                      <a:cubicBezTo>
                        <a:pt x="549" y="820"/>
                        <a:pt x="275" y="1520"/>
                        <a:pt x="275" y="1520"/>
                      </a:cubicBezTo>
                      <a:cubicBezTo>
                        <a:pt x="275" y="1520"/>
                        <a:pt x="0" y="820"/>
                        <a:pt x="0" y="482"/>
                      </a:cubicBezTo>
                      <a:cubicBezTo>
                        <a:pt x="0" y="145"/>
                        <a:pt x="123" y="0"/>
                        <a:pt x="275" y="0"/>
                      </a:cubicBezTo>
                      <a:cubicBezTo>
                        <a:pt x="426" y="0"/>
                        <a:pt x="549" y="145"/>
                        <a:pt x="549" y="48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8" name="Google Shape;318;p24"/>
                <p:cNvSpPr/>
                <p:nvPr/>
              </p:nvSpPr>
              <p:spPr>
                <a:xfrm>
                  <a:off x="1546985" y="-2686230"/>
                  <a:ext cx="409680" cy="410040"/>
                </a:xfrm>
                <a:custGeom>
                  <a:rect b="b" l="l" r="r" t="t"/>
                  <a:pathLst>
                    <a:path extrusionOk="0" h="1139" w="1138">
                      <a:moveTo>
                        <a:pt x="928" y="600"/>
                      </a:moveTo>
                      <a:cubicBezTo>
                        <a:pt x="689" y="838"/>
                        <a:pt x="0" y="1139"/>
                        <a:pt x="0" y="1139"/>
                      </a:cubicBezTo>
                      <a:cubicBezTo>
                        <a:pt x="0" y="1139"/>
                        <a:pt x="301" y="450"/>
                        <a:pt x="539" y="211"/>
                      </a:cubicBezTo>
                      <a:cubicBezTo>
                        <a:pt x="778" y="-28"/>
                        <a:pt x="968" y="-43"/>
                        <a:pt x="1075" y="64"/>
                      </a:cubicBezTo>
                      <a:cubicBezTo>
                        <a:pt x="1182" y="171"/>
                        <a:pt x="1166" y="361"/>
                        <a:pt x="928" y="60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9" name="Google Shape;319;p24"/>
                <p:cNvSpPr/>
                <p:nvPr/>
              </p:nvSpPr>
              <p:spPr>
                <a:xfrm>
                  <a:off x="1546985" y="-2374830"/>
                  <a:ext cx="547200" cy="197640"/>
                </a:xfrm>
                <a:custGeom>
                  <a:rect b="b" l="l" r="r" t="t"/>
                  <a:pathLst>
                    <a:path extrusionOk="0" h="549" w="1520">
                      <a:moveTo>
                        <a:pt x="1038" y="549"/>
                      </a:moveTo>
                      <a:cubicBezTo>
                        <a:pt x="700" y="549"/>
                        <a:pt x="0" y="274"/>
                        <a:pt x="0" y="274"/>
                      </a:cubicBezTo>
                      <a:cubicBezTo>
                        <a:pt x="0" y="274"/>
                        <a:pt x="700" y="0"/>
                        <a:pt x="1038" y="0"/>
                      </a:cubicBezTo>
                      <a:cubicBezTo>
                        <a:pt x="1375" y="0"/>
                        <a:pt x="1520" y="123"/>
                        <a:pt x="1520" y="274"/>
                      </a:cubicBezTo>
                      <a:cubicBezTo>
                        <a:pt x="1520" y="426"/>
                        <a:pt x="1375" y="549"/>
                        <a:pt x="1038" y="5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" name="Google Shape;320;p24"/>
                <p:cNvSpPr/>
                <p:nvPr/>
              </p:nvSpPr>
              <p:spPr>
                <a:xfrm>
                  <a:off x="1546985" y="-2276190"/>
                  <a:ext cx="409680" cy="410040"/>
                </a:xfrm>
                <a:custGeom>
                  <a:rect b="b" l="l" r="r" t="t"/>
                  <a:pathLst>
                    <a:path extrusionOk="0" h="1139" w="1138">
                      <a:moveTo>
                        <a:pt x="539" y="929"/>
                      </a:moveTo>
                      <a:cubicBezTo>
                        <a:pt x="301" y="690"/>
                        <a:pt x="0" y="0"/>
                        <a:pt x="0" y="0"/>
                      </a:cubicBezTo>
                      <a:cubicBezTo>
                        <a:pt x="0" y="0"/>
                        <a:pt x="689" y="301"/>
                        <a:pt x="928" y="540"/>
                      </a:cubicBezTo>
                      <a:cubicBezTo>
                        <a:pt x="1166" y="779"/>
                        <a:pt x="1182" y="968"/>
                        <a:pt x="1075" y="1076"/>
                      </a:cubicBezTo>
                      <a:cubicBezTo>
                        <a:pt x="968" y="1183"/>
                        <a:pt x="778" y="1167"/>
                        <a:pt x="539" y="92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21" name="Google Shape;321;p24"/>
            <p:cNvGrpSpPr/>
            <p:nvPr/>
          </p:nvGrpSpPr>
          <p:grpSpPr>
            <a:xfrm>
              <a:off x="1297373" y="-1242394"/>
              <a:ext cx="212626" cy="339643"/>
              <a:chOff x="713225" y="-2423790"/>
              <a:chExt cx="164520" cy="262800"/>
            </a:xfrm>
          </p:grpSpPr>
          <p:sp>
            <p:nvSpPr>
              <p:cNvPr id="322" name="Google Shape;322;p24"/>
              <p:cNvSpPr/>
              <p:nvPr/>
            </p:nvSpPr>
            <p:spPr>
              <a:xfrm>
                <a:off x="713225" y="-2423790"/>
                <a:ext cx="164520" cy="44280"/>
              </a:xfrm>
              <a:custGeom>
                <a:rect b="b" l="l" r="r" t="t"/>
                <a:pathLst>
                  <a:path extrusionOk="0" h="123" w="457">
                    <a:moveTo>
                      <a:pt x="0" y="0"/>
                    </a:moveTo>
                    <a:lnTo>
                      <a:pt x="457" y="0"/>
                    </a:lnTo>
                    <a:lnTo>
                      <a:pt x="457" y="123"/>
                    </a:lnTo>
                    <a:lnTo>
                      <a:pt x="0" y="1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1" anchor="ctr" bIns="0" lIns="90000" spcFirstLastPara="1" rIns="9000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24"/>
              <p:cNvSpPr/>
              <p:nvPr/>
            </p:nvSpPr>
            <p:spPr>
              <a:xfrm>
                <a:off x="713225" y="-2314710"/>
                <a:ext cx="164520" cy="44280"/>
              </a:xfrm>
              <a:custGeom>
                <a:rect b="b" l="l" r="r" t="t"/>
                <a:pathLst>
                  <a:path extrusionOk="0" h="123" w="457">
                    <a:moveTo>
                      <a:pt x="0" y="0"/>
                    </a:moveTo>
                    <a:lnTo>
                      <a:pt x="457" y="0"/>
                    </a:lnTo>
                    <a:lnTo>
                      <a:pt x="457" y="123"/>
                    </a:lnTo>
                    <a:lnTo>
                      <a:pt x="0" y="1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1" anchor="ctr" bIns="0" lIns="90000" spcFirstLastPara="1" rIns="9000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24"/>
              <p:cNvSpPr/>
              <p:nvPr/>
            </p:nvSpPr>
            <p:spPr>
              <a:xfrm>
                <a:off x="713225" y="-2205630"/>
                <a:ext cx="164520" cy="44640"/>
              </a:xfrm>
              <a:custGeom>
                <a:rect b="b" l="l" r="r" t="t"/>
                <a:pathLst>
                  <a:path extrusionOk="0" h="124" w="457">
                    <a:moveTo>
                      <a:pt x="0" y="0"/>
                    </a:moveTo>
                    <a:lnTo>
                      <a:pt x="457" y="0"/>
                    </a:lnTo>
                    <a:lnTo>
                      <a:pt x="457" y="124"/>
                    </a:lnTo>
                    <a:lnTo>
                      <a:pt x="0" y="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1" anchor="ctr" bIns="0" lIns="90000" spcFirstLastPara="1" rIns="9000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25" name="Google Shape;325;p24"/>
          <p:cNvGrpSpPr/>
          <p:nvPr/>
        </p:nvGrpSpPr>
        <p:grpSpPr>
          <a:xfrm>
            <a:off x="7221361" y="3366352"/>
            <a:ext cx="1162041" cy="1156616"/>
            <a:chOff x="2341865" y="-2889990"/>
            <a:chExt cx="1233720" cy="1227960"/>
          </a:xfrm>
        </p:grpSpPr>
        <p:sp>
          <p:nvSpPr>
            <p:cNvPr id="326" name="Google Shape;326;p24"/>
            <p:cNvSpPr/>
            <p:nvPr/>
          </p:nvSpPr>
          <p:spPr>
            <a:xfrm>
              <a:off x="2341865" y="-288999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2"/>
                    <a:pt x="233" y="300"/>
                    <a:pt x="150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4"/>
            <p:cNvSpPr/>
            <p:nvPr/>
          </p:nvSpPr>
          <p:spPr>
            <a:xfrm>
              <a:off x="2341865" y="-177003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3"/>
                    <a:pt x="233" y="300"/>
                    <a:pt x="150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4"/>
            <p:cNvSpPr/>
            <p:nvPr/>
          </p:nvSpPr>
          <p:spPr>
            <a:xfrm>
              <a:off x="3467945" y="-288999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2"/>
                    <a:pt x="232" y="300"/>
                    <a:pt x="149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24"/>
            <p:cNvSpPr/>
            <p:nvPr/>
          </p:nvSpPr>
          <p:spPr>
            <a:xfrm>
              <a:off x="3467945" y="-177003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3"/>
                    <a:pt x="232" y="300"/>
                    <a:pt x="149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24"/>
            <p:cNvSpPr/>
            <p:nvPr/>
          </p:nvSpPr>
          <p:spPr>
            <a:xfrm>
              <a:off x="2840825" y="-1824390"/>
              <a:ext cx="365400" cy="95760"/>
            </a:xfrm>
            <a:custGeom>
              <a:rect b="b" l="l" r="r" t="t"/>
              <a:pathLst>
                <a:path extrusionOk="0" h="266" w="1015">
                  <a:moveTo>
                    <a:pt x="1015" y="266"/>
                  </a:moveTo>
                  <a:lnTo>
                    <a:pt x="0" y="266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26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4"/>
            <p:cNvSpPr/>
            <p:nvPr/>
          </p:nvSpPr>
          <p:spPr>
            <a:xfrm>
              <a:off x="2787545" y="-2770470"/>
              <a:ext cx="472320" cy="938160"/>
            </a:xfrm>
            <a:custGeom>
              <a:rect b="b" l="l" r="r" t="t"/>
              <a:pathLst>
                <a:path extrusionOk="0" h="2606" w="1312">
                  <a:moveTo>
                    <a:pt x="698" y="0"/>
                  </a:moveTo>
                  <a:lnTo>
                    <a:pt x="669" y="0"/>
                  </a:lnTo>
                  <a:lnTo>
                    <a:pt x="669" y="1600"/>
                  </a:lnTo>
                  <a:cubicBezTo>
                    <a:pt x="714" y="1607"/>
                    <a:pt x="748" y="1645"/>
                    <a:pt x="748" y="1691"/>
                  </a:cubicBezTo>
                  <a:cubicBezTo>
                    <a:pt x="748" y="1742"/>
                    <a:pt x="706" y="1783"/>
                    <a:pt x="656" y="1783"/>
                  </a:cubicBezTo>
                  <a:cubicBezTo>
                    <a:pt x="605" y="1783"/>
                    <a:pt x="563" y="1742"/>
                    <a:pt x="563" y="1691"/>
                  </a:cubicBezTo>
                  <a:cubicBezTo>
                    <a:pt x="563" y="1645"/>
                    <a:pt x="597" y="1607"/>
                    <a:pt x="642" y="1600"/>
                  </a:cubicBezTo>
                  <a:lnTo>
                    <a:pt x="642" y="0"/>
                  </a:lnTo>
                  <a:lnTo>
                    <a:pt x="613" y="0"/>
                  </a:lnTo>
                  <a:lnTo>
                    <a:pt x="0" y="1257"/>
                  </a:lnTo>
                  <a:lnTo>
                    <a:pt x="284" y="2606"/>
                  </a:lnTo>
                  <a:lnTo>
                    <a:pt x="654" y="2606"/>
                  </a:lnTo>
                  <a:lnTo>
                    <a:pt x="657" y="2606"/>
                  </a:lnTo>
                  <a:lnTo>
                    <a:pt x="1027" y="2606"/>
                  </a:lnTo>
                  <a:lnTo>
                    <a:pt x="1312" y="1257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2756585" y="-1882710"/>
              <a:ext cx="378720" cy="108360"/>
            </a:xfrm>
            <a:custGeom>
              <a:rect b="b" l="l" r="r" t="t"/>
              <a:pathLst>
                <a:path extrusionOk="0" h="301" w="1052">
                  <a:moveTo>
                    <a:pt x="36" y="266"/>
                  </a:moveTo>
                  <a:lnTo>
                    <a:pt x="1016" y="266"/>
                  </a:lnTo>
                  <a:lnTo>
                    <a:pt x="1016" y="35"/>
                  </a:lnTo>
                  <a:lnTo>
                    <a:pt x="36" y="35"/>
                  </a:lnTo>
                  <a:lnTo>
                    <a:pt x="36" y="266"/>
                  </a:lnTo>
                  <a:moveTo>
                    <a:pt x="1052" y="301"/>
                  </a:moveTo>
                  <a:lnTo>
                    <a:pt x="0" y="301"/>
                  </a:lnTo>
                  <a:lnTo>
                    <a:pt x="0" y="0"/>
                  </a:lnTo>
                  <a:lnTo>
                    <a:pt x="1052" y="0"/>
                  </a:lnTo>
                  <a:lnTo>
                    <a:pt x="1052" y="3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4"/>
            <p:cNvSpPr/>
            <p:nvPr/>
          </p:nvSpPr>
          <p:spPr>
            <a:xfrm>
              <a:off x="2702945" y="-2828790"/>
              <a:ext cx="486000" cy="950760"/>
            </a:xfrm>
            <a:custGeom>
              <a:rect b="b" l="l" r="r" t="t"/>
              <a:pathLst>
                <a:path extrusionOk="0" h="2641" w="1350">
                  <a:moveTo>
                    <a:pt x="675" y="1634"/>
                  </a:moveTo>
                  <a:lnTo>
                    <a:pt x="664" y="1635"/>
                  </a:lnTo>
                  <a:cubicBezTo>
                    <a:pt x="628" y="1641"/>
                    <a:pt x="601" y="1672"/>
                    <a:pt x="601" y="1709"/>
                  </a:cubicBezTo>
                  <a:cubicBezTo>
                    <a:pt x="601" y="1750"/>
                    <a:pt x="634" y="1783"/>
                    <a:pt x="675" y="1783"/>
                  </a:cubicBezTo>
                  <a:cubicBezTo>
                    <a:pt x="716" y="1783"/>
                    <a:pt x="749" y="1750"/>
                    <a:pt x="749" y="1709"/>
                  </a:cubicBezTo>
                  <a:cubicBezTo>
                    <a:pt x="749" y="1672"/>
                    <a:pt x="722" y="1641"/>
                    <a:pt x="686" y="1635"/>
                  </a:cubicBezTo>
                  <a:lnTo>
                    <a:pt x="675" y="1634"/>
                  </a:lnTo>
                  <a:moveTo>
                    <a:pt x="318" y="2606"/>
                  </a:moveTo>
                  <a:lnTo>
                    <a:pt x="1032" y="2606"/>
                  </a:lnTo>
                  <a:lnTo>
                    <a:pt x="1312" y="1277"/>
                  </a:lnTo>
                  <a:lnTo>
                    <a:pt x="707" y="36"/>
                  </a:lnTo>
                  <a:lnTo>
                    <a:pt x="707" y="1604"/>
                  </a:lnTo>
                  <a:cubicBezTo>
                    <a:pt x="752" y="1617"/>
                    <a:pt x="785" y="1660"/>
                    <a:pt x="785" y="1709"/>
                  </a:cubicBezTo>
                  <a:cubicBezTo>
                    <a:pt x="785" y="1769"/>
                    <a:pt x="736" y="1819"/>
                    <a:pt x="675" y="1819"/>
                  </a:cubicBezTo>
                  <a:cubicBezTo>
                    <a:pt x="615" y="1819"/>
                    <a:pt x="565" y="1769"/>
                    <a:pt x="565" y="1709"/>
                  </a:cubicBezTo>
                  <a:cubicBezTo>
                    <a:pt x="565" y="1660"/>
                    <a:pt x="598" y="1617"/>
                    <a:pt x="643" y="1604"/>
                  </a:cubicBezTo>
                  <a:lnTo>
                    <a:pt x="643" y="36"/>
                  </a:lnTo>
                  <a:lnTo>
                    <a:pt x="38" y="1277"/>
                  </a:lnTo>
                  <a:lnTo>
                    <a:pt x="318" y="2606"/>
                  </a:lnTo>
                  <a:moveTo>
                    <a:pt x="1061" y="2641"/>
                  </a:moveTo>
                  <a:lnTo>
                    <a:pt x="289" y="2641"/>
                  </a:lnTo>
                  <a:lnTo>
                    <a:pt x="0" y="1272"/>
                  </a:lnTo>
                  <a:lnTo>
                    <a:pt x="3" y="1267"/>
                  </a:lnTo>
                  <a:lnTo>
                    <a:pt x="622" y="0"/>
                  </a:lnTo>
                  <a:lnTo>
                    <a:pt x="729" y="0"/>
                  </a:lnTo>
                  <a:lnTo>
                    <a:pt x="1350" y="1272"/>
                  </a:lnTo>
                  <a:lnTo>
                    <a:pt x="1061" y="26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4" name="Google Shape;334;p24"/>
          <p:cNvSpPr/>
          <p:nvPr/>
        </p:nvSpPr>
        <p:spPr>
          <a:xfrm>
            <a:off x="5997971" y="2139623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4"/>
          <p:cNvSpPr/>
          <p:nvPr/>
        </p:nvSpPr>
        <p:spPr>
          <a:xfrm>
            <a:off x="12451850" y="3209525"/>
            <a:ext cx="372300" cy="372300"/>
          </a:xfrm>
          <a:prstGeom prst="ellipse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3"/>
          <p:cNvSpPr/>
          <p:nvPr/>
        </p:nvSpPr>
        <p:spPr>
          <a:xfrm>
            <a:off x="7177122" y="335395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33"/>
          <p:cNvSpPr txBox="1"/>
          <p:nvPr>
            <p:ph type="title"/>
          </p:nvPr>
        </p:nvSpPr>
        <p:spPr>
          <a:xfrm>
            <a:off x="2380200" y="2302813"/>
            <a:ext cx="43836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DDD Model</a:t>
            </a:r>
            <a:endParaRPr/>
          </a:p>
        </p:txBody>
      </p:sp>
      <p:sp>
        <p:nvSpPr>
          <p:cNvPr id="561" name="Google Shape;561;p33"/>
          <p:cNvSpPr txBox="1"/>
          <p:nvPr>
            <p:ph idx="2" type="title"/>
          </p:nvPr>
        </p:nvSpPr>
        <p:spPr>
          <a:xfrm>
            <a:off x="3834750" y="1403851"/>
            <a:ext cx="1637700" cy="9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562" name="Google Shape;562;p33"/>
          <p:cNvGrpSpPr/>
          <p:nvPr/>
        </p:nvGrpSpPr>
        <p:grpSpPr>
          <a:xfrm>
            <a:off x="7177121" y="1869812"/>
            <a:ext cx="1256779" cy="1403896"/>
            <a:chOff x="2226665" y="-4565430"/>
            <a:chExt cx="1439280" cy="1607760"/>
          </a:xfrm>
        </p:grpSpPr>
        <p:sp>
          <p:nvSpPr>
            <p:cNvPr id="563" name="Google Shape;563;p33"/>
            <p:cNvSpPr/>
            <p:nvPr/>
          </p:nvSpPr>
          <p:spPr>
            <a:xfrm>
              <a:off x="2251865" y="-4565430"/>
              <a:ext cx="1414080" cy="1607760"/>
            </a:xfrm>
            <a:custGeom>
              <a:rect b="b" l="l" r="r" t="t"/>
              <a:pathLst>
                <a:path extrusionOk="0" h="4466" w="3928">
                  <a:moveTo>
                    <a:pt x="0" y="0"/>
                  </a:moveTo>
                  <a:lnTo>
                    <a:pt x="3928" y="0"/>
                  </a:lnTo>
                  <a:lnTo>
                    <a:pt x="3928" y="4466"/>
                  </a:lnTo>
                  <a:lnTo>
                    <a:pt x="0" y="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2243585" y="-322623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3009665" y="-3207150"/>
              <a:ext cx="565920" cy="162360"/>
            </a:xfrm>
            <a:custGeom>
              <a:rect b="b" l="l" r="r" t="t"/>
              <a:pathLst>
                <a:path extrusionOk="0" h="451" w="1572">
                  <a:moveTo>
                    <a:pt x="0" y="0"/>
                  </a:moveTo>
                  <a:cubicBezTo>
                    <a:pt x="159" y="269"/>
                    <a:pt x="452" y="451"/>
                    <a:pt x="786" y="451"/>
                  </a:cubicBezTo>
                  <a:cubicBezTo>
                    <a:pt x="1121" y="451"/>
                    <a:pt x="1414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2243585" y="-354015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2395865" y="-352107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2226665" y="-389439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2992745" y="-387531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2226665" y="-420831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2378945" y="-418923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8" y="269"/>
                    <a:pt x="451" y="449"/>
                    <a:pt x="786" y="449"/>
                  </a:cubicBezTo>
                  <a:cubicBezTo>
                    <a:pt x="1120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2" name="Google Shape;572;p33"/>
          <p:cNvSpPr/>
          <p:nvPr/>
        </p:nvSpPr>
        <p:spPr>
          <a:xfrm>
            <a:off x="713227" y="53950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3" name="Google Shape;57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65616" y="749284"/>
            <a:ext cx="1151999" cy="836275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33"/>
          <p:cNvSpPr/>
          <p:nvPr/>
        </p:nvSpPr>
        <p:spPr>
          <a:xfrm>
            <a:off x="719509" y="3359758"/>
            <a:ext cx="1244253" cy="1244253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5" name="Google Shape;575;p33"/>
          <p:cNvGrpSpPr/>
          <p:nvPr/>
        </p:nvGrpSpPr>
        <p:grpSpPr>
          <a:xfrm>
            <a:off x="2240627" y="636176"/>
            <a:ext cx="963279" cy="963279"/>
            <a:chOff x="999425" y="-2823390"/>
            <a:chExt cx="1094760" cy="1094760"/>
          </a:xfrm>
        </p:grpSpPr>
        <p:sp>
          <p:nvSpPr>
            <p:cNvPr id="576" name="Google Shape;576;p33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4" name="Google Shape;584;p33"/>
          <p:cNvGrpSpPr/>
          <p:nvPr/>
        </p:nvGrpSpPr>
        <p:grpSpPr>
          <a:xfrm>
            <a:off x="7224491" y="539502"/>
            <a:ext cx="1162041" cy="1156616"/>
            <a:chOff x="2341865" y="-2889990"/>
            <a:chExt cx="1233720" cy="1227960"/>
          </a:xfrm>
        </p:grpSpPr>
        <p:sp>
          <p:nvSpPr>
            <p:cNvPr id="585" name="Google Shape;585;p33"/>
            <p:cNvSpPr/>
            <p:nvPr/>
          </p:nvSpPr>
          <p:spPr>
            <a:xfrm>
              <a:off x="2341865" y="-288999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2"/>
                    <a:pt x="233" y="300"/>
                    <a:pt x="150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2341865" y="-177003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3"/>
                    <a:pt x="233" y="300"/>
                    <a:pt x="150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3467945" y="-288999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2"/>
                    <a:pt x="232" y="300"/>
                    <a:pt x="149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3467945" y="-177003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3"/>
                    <a:pt x="232" y="300"/>
                    <a:pt x="149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2840825" y="-1824390"/>
              <a:ext cx="365400" cy="95760"/>
            </a:xfrm>
            <a:custGeom>
              <a:rect b="b" l="l" r="r" t="t"/>
              <a:pathLst>
                <a:path extrusionOk="0" h="266" w="1015">
                  <a:moveTo>
                    <a:pt x="1015" y="266"/>
                  </a:moveTo>
                  <a:lnTo>
                    <a:pt x="0" y="266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26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2787545" y="-2770470"/>
              <a:ext cx="472320" cy="938160"/>
            </a:xfrm>
            <a:custGeom>
              <a:rect b="b" l="l" r="r" t="t"/>
              <a:pathLst>
                <a:path extrusionOk="0" h="2606" w="1312">
                  <a:moveTo>
                    <a:pt x="698" y="0"/>
                  </a:moveTo>
                  <a:lnTo>
                    <a:pt x="669" y="0"/>
                  </a:lnTo>
                  <a:lnTo>
                    <a:pt x="669" y="1600"/>
                  </a:lnTo>
                  <a:cubicBezTo>
                    <a:pt x="714" y="1607"/>
                    <a:pt x="748" y="1645"/>
                    <a:pt x="748" y="1691"/>
                  </a:cubicBezTo>
                  <a:cubicBezTo>
                    <a:pt x="748" y="1742"/>
                    <a:pt x="706" y="1783"/>
                    <a:pt x="656" y="1783"/>
                  </a:cubicBezTo>
                  <a:cubicBezTo>
                    <a:pt x="605" y="1783"/>
                    <a:pt x="563" y="1742"/>
                    <a:pt x="563" y="1691"/>
                  </a:cubicBezTo>
                  <a:cubicBezTo>
                    <a:pt x="563" y="1645"/>
                    <a:pt x="597" y="1607"/>
                    <a:pt x="642" y="1600"/>
                  </a:cubicBezTo>
                  <a:lnTo>
                    <a:pt x="642" y="0"/>
                  </a:lnTo>
                  <a:lnTo>
                    <a:pt x="613" y="0"/>
                  </a:lnTo>
                  <a:lnTo>
                    <a:pt x="0" y="1257"/>
                  </a:lnTo>
                  <a:lnTo>
                    <a:pt x="284" y="2606"/>
                  </a:lnTo>
                  <a:lnTo>
                    <a:pt x="654" y="2606"/>
                  </a:lnTo>
                  <a:lnTo>
                    <a:pt x="657" y="2606"/>
                  </a:lnTo>
                  <a:lnTo>
                    <a:pt x="1027" y="2606"/>
                  </a:lnTo>
                  <a:lnTo>
                    <a:pt x="1312" y="1257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2756585" y="-1882710"/>
              <a:ext cx="378720" cy="108360"/>
            </a:xfrm>
            <a:custGeom>
              <a:rect b="b" l="l" r="r" t="t"/>
              <a:pathLst>
                <a:path extrusionOk="0" h="301" w="1052">
                  <a:moveTo>
                    <a:pt x="36" y="266"/>
                  </a:moveTo>
                  <a:lnTo>
                    <a:pt x="1016" y="266"/>
                  </a:lnTo>
                  <a:lnTo>
                    <a:pt x="1016" y="35"/>
                  </a:lnTo>
                  <a:lnTo>
                    <a:pt x="36" y="35"/>
                  </a:lnTo>
                  <a:lnTo>
                    <a:pt x="36" y="266"/>
                  </a:lnTo>
                  <a:moveTo>
                    <a:pt x="1052" y="301"/>
                  </a:moveTo>
                  <a:lnTo>
                    <a:pt x="0" y="301"/>
                  </a:lnTo>
                  <a:lnTo>
                    <a:pt x="0" y="0"/>
                  </a:lnTo>
                  <a:lnTo>
                    <a:pt x="1052" y="0"/>
                  </a:lnTo>
                  <a:lnTo>
                    <a:pt x="1052" y="3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2702945" y="-2828790"/>
              <a:ext cx="486000" cy="950760"/>
            </a:xfrm>
            <a:custGeom>
              <a:rect b="b" l="l" r="r" t="t"/>
              <a:pathLst>
                <a:path extrusionOk="0" h="2641" w="1350">
                  <a:moveTo>
                    <a:pt x="675" y="1634"/>
                  </a:moveTo>
                  <a:lnTo>
                    <a:pt x="664" y="1635"/>
                  </a:lnTo>
                  <a:cubicBezTo>
                    <a:pt x="628" y="1641"/>
                    <a:pt x="601" y="1672"/>
                    <a:pt x="601" y="1709"/>
                  </a:cubicBezTo>
                  <a:cubicBezTo>
                    <a:pt x="601" y="1750"/>
                    <a:pt x="634" y="1783"/>
                    <a:pt x="675" y="1783"/>
                  </a:cubicBezTo>
                  <a:cubicBezTo>
                    <a:pt x="716" y="1783"/>
                    <a:pt x="749" y="1750"/>
                    <a:pt x="749" y="1709"/>
                  </a:cubicBezTo>
                  <a:cubicBezTo>
                    <a:pt x="749" y="1672"/>
                    <a:pt x="722" y="1641"/>
                    <a:pt x="686" y="1635"/>
                  </a:cubicBezTo>
                  <a:lnTo>
                    <a:pt x="675" y="1634"/>
                  </a:lnTo>
                  <a:moveTo>
                    <a:pt x="318" y="2606"/>
                  </a:moveTo>
                  <a:lnTo>
                    <a:pt x="1032" y="2606"/>
                  </a:lnTo>
                  <a:lnTo>
                    <a:pt x="1312" y="1277"/>
                  </a:lnTo>
                  <a:lnTo>
                    <a:pt x="707" y="36"/>
                  </a:lnTo>
                  <a:lnTo>
                    <a:pt x="707" y="1604"/>
                  </a:lnTo>
                  <a:cubicBezTo>
                    <a:pt x="752" y="1617"/>
                    <a:pt x="785" y="1660"/>
                    <a:pt x="785" y="1709"/>
                  </a:cubicBezTo>
                  <a:cubicBezTo>
                    <a:pt x="785" y="1769"/>
                    <a:pt x="736" y="1819"/>
                    <a:pt x="675" y="1819"/>
                  </a:cubicBezTo>
                  <a:cubicBezTo>
                    <a:pt x="615" y="1819"/>
                    <a:pt x="565" y="1769"/>
                    <a:pt x="565" y="1709"/>
                  </a:cubicBezTo>
                  <a:cubicBezTo>
                    <a:pt x="565" y="1660"/>
                    <a:pt x="598" y="1617"/>
                    <a:pt x="643" y="1604"/>
                  </a:cubicBezTo>
                  <a:lnTo>
                    <a:pt x="643" y="36"/>
                  </a:lnTo>
                  <a:lnTo>
                    <a:pt x="38" y="1277"/>
                  </a:lnTo>
                  <a:lnTo>
                    <a:pt x="318" y="2606"/>
                  </a:lnTo>
                  <a:moveTo>
                    <a:pt x="1061" y="2641"/>
                  </a:moveTo>
                  <a:lnTo>
                    <a:pt x="289" y="2641"/>
                  </a:lnTo>
                  <a:lnTo>
                    <a:pt x="0" y="1272"/>
                  </a:lnTo>
                  <a:lnTo>
                    <a:pt x="3" y="1267"/>
                  </a:lnTo>
                  <a:lnTo>
                    <a:pt x="622" y="0"/>
                  </a:lnTo>
                  <a:lnTo>
                    <a:pt x="729" y="0"/>
                  </a:lnTo>
                  <a:lnTo>
                    <a:pt x="1350" y="1272"/>
                  </a:lnTo>
                  <a:lnTo>
                    <a:pt x="1061" y="26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3" name="Google Shape;593;p33"/>
          <p:cNvSpPr/>
          <p:nvPr/>
        </p:nvSpPr>
        <p:spPr>
          <a:xfrm>
            <a:off x="855371" y="2139610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4" name="Google Shape;594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7374" y="3563741"/>
            <a:ext cx="836275" cy="83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5" name="Google Shape;595;p33"/>
          <p:cNvGrpSpPr/>
          <p:nvPr/>
        </p:nvGrpSpPr>
        <p:grpSpPr>
          <a:xfrm rot="5400000">
            <a:off x="6128293" y="3543772"/>
            <a:ext cx="769287" cy="876222"/>
            <a:chOff x="5496905" y="-1882710"/>
            <a:chExt cx="1375200" cy="1566360"/>
          </a:xfrm>
        </p:grpSpPr>
        <p:sp>
          <p:nvSpPr>
            <p:cNvPr id="596" name="Google Shape;596;p33"/>
            <p:cNvSpPr/>
            <p:nvPr/>
          </p:nvSpPr>
          <p:spPr>
            <a:xfrm>
              <a:off x="5496905" y="-1882710"/>
              <a:ext cx="668880" cy="1374840"/>
            </a:xfrm>
            <a:custGeom>
              <a:rect b="b" l="l" r="r" t="t"/>
              <a:pathLst>
                <a:path extrusionOk="0" h="3819" w="1858">
                  <a:moveTo>
                    <a:pt x="611" y="3819"/>
                  </a:moveTo>
                  <a:cubicBezTo>
                    <a:pt x="419" y="3819"/>
                    <a:pt x="227" y="3818"/>
                    <a:pt x="35" y="3819"/>
                  </a:cubicBezTo>
                  <a:cubicBezTo>
                    <a:pt x="9" y="3819"/>
                    <a:pt x="0" y="3814"/>
                    <a:pt x="0" y="3786"/>
                  </a:cubicBezTo>
                  <a:cubicBezTo>
                    <a:pt x="1" y="2535"/>
                    <a:pt x="1" y="1284"/>
                    <a:pt x="0" y="33"/>
                  </a:cubicBezTo>
                  <a:cubicBezTo>
                    <a:pt x="0" y="8"/>
                    <a:pt x="6" y="0"/>
                    <a:pt x="33" y="0"/>
                  </a:cubicBezTo>
                  <a:cubicBezTo>
                    <a:pt x="259" y="1"/>
                    <a:pt x="485" y="0"/>
                    <a:pt x="711" y="0"/>
                  </a:cubicBezTo>
                  <a:cubicBezTo>
                    <a:pt x="1082" y="0"/>
                    <a:pt x="1453" y="1"/>
                    <a:pt x="1824" y="0"/>
                  </a:cubicBezTo>
                  <a:cubicBezTo>
                    <a:pt x="1851" y="0"/>
                    <a:pt x="1858" y="7"/>
                    <a:pt x="1858" y="34"/>
                  </a:cubicBezTo>
                  <a:cubicBezTo>
                    <a:pt x="1856" y="195"/>
                    <a:pt x="1856" y="356"/>
                    <a:pt x="1857" y="518"/>
                  </a:cubicBezTo>
                  <a:cubicBezTo>
                    <a:pt x="1858" y="542"/>
                    <a:pt x="1851" y="549"/>
                    <a:pt x="1827" y="549"/>
                  </a:cubicBezTo>
                  <a:cubicBezTo>
                    <a:pt x="1451" y="548"/>
                    <a:pt x="1076" y="548"/>
                    <a:pt x="700" y="549"/>
                  </a:cubicBezTo>
                  <a:cubicBezTo>
                    <a:pt x="662" y="548"/>
                    <a:pt x="624" y="548"/>
                    <a:pt x="586" y="548"/>
                  </a:cubicBezTo>
                  <a:cubicBezTo>
                    <a:pt x="548" y="548"/>
                    <a:pt x="548" y="548"/>
                    <a:pt x="548" y="586"/>
                  </a:cubicBezTo>
                  <a:cubicBezTo>
                    <a:pt x="548" y="1468"/>
                    <a:pt x="548" y="2351"/>
                    <a:pt x="548" y="3234"/>
                  </a:cubicBezTo>
                  <a:cubicBezTo>
                    <a:pt x="548" y="3240"/>
                    <a:pt x="549" y="3245"/>
                    <a:pt x="548" y="3251"/>
                  </a:cubicBezTo>
                  <a:cubicBezTo>
                    <a:pt x="547" y="3267"/>
                    <a:pt x="554" y="3272"/>
                    <a:pt x="569" y="3272"/>
                  </a:cubicBezTo>
                  <a:cubicBezTo>
                    <a:pt x="617" y="3271"/>
                    <a:pt x="664" y="3271"/>
                    <a:pt x="712" y="3271"/>
                  </a:cubicBezTo>
                  <a:cubicBezTo>
                    <a:pt x="1082" y="3271"/>
                    <a:pt x="1453" y="3271"/>
                    <a:pt x="1823" y="3271"/>
                  </a:cubicBezTo>
                  <a:cubicBezTo>
                    <a:pt x="1850" y="3271"/>
                    <a:pt x="1858" y="3277"/>
                    <a:pt x="1858" y="3304"/>
                  </a:cubicBezTo>
                  <a:cubicBezTo>
                    <a:pt x="1856" y="3465"/>
                    <a:pt x="1856" y="3626"/>
                    <a:pt x="1857" y="3787"/>
                  </a:cubicBezTo>
                  <a:cubicBezTo>
                    <a:pt x="1858" y="3812"/>
                    <a:pt x="1850" y="3819"/>
                    <a:pt x="1826" y="3819"/>
                  </a:cubicBezTo>
                  <a:cubicBezTo>
                    <a:pt x="1421" y="3818"/>
                    <a:pt x="1016" y="3819"/>
                    <a:pt x="611" y="38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6233825" y="-1691190"/>
              <a:ext cx="638280" cy="1374840"/>
            </a:xfrm>
            <a:custGeom>
              <a:rect b="b" l="l" r="r" t="t"/>
              <a:pathLst>
                <a:path extrusionOk="0" h="3819" w="1773">
                  <a:moveTo>
                    <a:pt x="772" y="0"/>
                  </a:moveTo>
                  <a:cubicBezTo>
                    <a:pt x="1094" y="0"/>
                    <a:pt x="1417" y="1"/>
                    <a:pt x="1739" y="0"/>
                  </a:cubicBezTo>
                  <a:cubicBezTo>
                    <a:pt x="1766" y="0"/>
                    <a:pt x="1773" y="6"/>
                    <a:pt x="1773" y="34"/>
                  </a:cubicBezTo>
                  <a:cubicBezTo>
                    <a:pt x="1772" y="1284"/>
                    <a:pt x="1772" y="2535"/>
                    <a:pt x="1773" y="3785"/>
                  </a:cubicBezTo>
                  <a:cubicBezTo>
                    <a:pt x="1773" y="3812"/>
                    <a:pt x="1767" y="3819"/>
                    <a:pt x="1740" y="3819"/>
                  </a:cubicBezTo>
                  <a:cubicBezTo>
                    <a:pt x="1417" y="3818"/>
                    <a:pt x="1095" y="3819"/>
                    <a:pt x="772" y="3819"/>
                  </a:cubicBezTo>
                  <a:cubicBezTo>
                    <a:pt x="739" y="3819"/>
                    <a:pt x="705" y="3818"/>
                    <a:pt x="672" y="3818"/>
                  </a:cubicBezTo>
                  <a:cubicBezTo>
                    <a:pt x="459" y="3818"/>
                    <a:pt x="245" y="3818"/>
                    <a:pt x="32" y="3819"/>
                  </a:cubicBezTo>
                  <a:cubicBezTo>
                    <a:pt x="6" y="3819"/>
                    <a:pt x="0" y="3811"/>
                    <a:pt x="0" y="3786"/>
                  </a:cubicBezTo>
                  <a:cubicBezTo>
                    <a:pt x="2" y="3625"/>
                    <a:pt x="2" y="3464"/>
                    <a:pt x="0" y="3303"/>
                  </a:cubicBezTo>
                  <a:cubicBezTo>
                    <a:pt x="0" y="3278"/>
                    <a:pt x="6" y="3270"/>
                    <a:pt x="32" y="3270"/>
                  </a:cubicBezTo>
                  <a:cubicBezTo>
                    <a:pt x="277" y="3271"/>
                    <a:pt x="522" y="3271"/>
                    <a:pt x="767" y="3271"/>
                  </a:cubicBezTo>
                  <a:cubicBezTo>
                    <a:pt x="778" y="3271"/>
                    <a:pt x="789" y="3270"/>
                    <a:pt x="800" y="3270"/>
                  </a:cubicBezTo>
                  <a:cubicBezTo>
                    <a:pt x="930" y="3270"/>
                    <a:pt x="1059" y="3269"/>
                    <a:pt x="1189" y="3271"/>
                  </a:cubicBezTo>
                  <a:cubicBezTo>
                    <a:pt x="1217" y="3272"/>
                    <a:pt x="1225" y="3265"/>
                    <a:pt x="1225" y="3235"/>
                  </a:cubicBezTo>
                  <a:cubicBezTo>
                    <a:pt x="1224" y="2351"/>
                    <a:pt x="1225" y="1467"/>
                    <a:pt x="1225" y="583"/>
                  </a:cubicBezTo>
                  <a:cubicBezTo>
                    <a:pt x="1225" y="579"/>
                    <a:pt x="1224" y="574"/>
                    <a:pt x="1225" y="569"/>
                  </a:cubicBezTo>
                  <a:cubicBezTo>
                    <a:pt x="1227" y="552"/>
                    <a:pt x="1220" y="548"/>
                    <a:pt x="1203" y="548"/>
                  </a:cubicBezTo>
                  <a:cubicBezTo>
                    <a:pt x="1085" y="548"/>
                    <a:pt x="968" y="548"/>
                    <a:pt x="851" y="549"/>
                  </a:cubicBezTo>
                  <a:cubicBezTo>
                    <a:pt x="840" y="548"/>
                    <a:pt x="828" y="547"/>
                    <a:pt x="817" y="547"/>
                  </a:cubicBezTo>
                  <a:cubicBezTo>
                    <a:pt x="557" y="547"/>
                    <a:pt x="296" y="547"/>
                    <a:pt x="35" y="548"/>
                  </a:cubicBezTo>
                  <a:cubicBezTo>
                    <a:pt x="6" y="548"/>
                    <a:pt x="0" y="540"/>
                    <a:pt x="0" y="513"/>
                  </a:cubicBezTo>
                  <a:cubicBezTo>
                    <a:pt x="2" y="353"/>
                    <a:pt x="2" y="194"/>
                    <a:pt x="0" y="35"/>
                  </a:cubicBezTo>
                  <a:cubicBezTo>
                    <a:pt x="0" y="8"/>
                    <a:pt x="7" y="0"/>
                    <a:pt x="34" y="0"/>
                  </a:cubicBezTo>
                  <a:cubicBezTo>
                    <a:pt x="269" y="1"/>
                    <a:pt x="504" y="1"/>
                    <a:pt x="738" y="1"/>
                  </a:cubicBezTo>
                  <a:cubicBezTo>
                    <a:pt x="750" y="1"/>
                    <a:pt x="761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5821265" y="-1557270"/>
              <a:ext cx="344520" cy="723960"/>
            </a:xfrm>
            <a:custGeom>
              <a:rect b="b" l="l" r="r" t="t"/>
              <a:pathLst>
                <a:path extrusionOk="0" h="2011" w="957">
                  <a:moveTo>
                    <a:pt x="0" y="1006"/>
                  </a:moveTo>
                  <a:cubicBezTo>
                    <a:pt x="0" y="684"/>
                    <a:pt x="0" y="361"/>
                    <a:pt x="0" y="39"/>
                  </a:cubicBezTo>
                  <a:cubicBezTo>
                    <a:pt x="0" y="1"/>
                    <a:pt x="0" y="1"/>
                    <a:pt x="37" y="1"/>
                  </a:cubicBezTo>
                  <a:cubicBezTo>
                    <a:pt x="332" y="1"/>
                    <a:pt x="626" y="1"/>
                    <a:pt x="920" y="0"/>
                  </a:cubicBezTo>
                  <a:cubicBezTo>
                    <a:pt x="947" y="0"/>
                    <a:pt x="958" y="5"/>
                    <a:pt x="957" y="35"/>
                  </a:cubicBezTo>
                  <a:cubicBezTo>
                    <a:pt x="954" y="110"/>
                    <a:pt x="955" y="186"/>
                    <a:pt x="956" y="261"/>
                  </a:cubicBezTo>
                  <a:cubicBezTo>
                    <a:pt x="957" y="283"/>
                    <a:pt x="950" y="288"/>
                    <a:pt x="930" y="288"/>
                  </a:cubicBezTo>
                  <a:cubicBezTo>
                    <a:pt x="727" y="287"/>
                    <a:pt x="525" y="288"/>
                    <a:pt x="323" y="287"/>
                  </a:cubicBezTo>
                  <a:cubicBezTo>
                    <a:pt x="298" y="287"/>
                    <a:pt x="290" y="292"/>
                    <a:pt x="290" y="319"/>
                  </a:cubicBezTo>
                  <a:cubicBezTo>
                    <a:pt x="291" y="776"/>
                    <a:pt x="291" y="1234"/>
                    <a:pt x="290" y="1691"/>
                  </a:cubicBezTo>
                  <a:cubicBezTo>
                    <a:pt x="290" y="1719"/>
                    <a:pt x="299" y="1724"/>
                    <a:pt x="325" y="1724"/>
                  </a:cubicBezTo>
                  <a:cubicBezTo>
                    <a:pt x="525" y="1723"/>
                    <a:pt x="725" y="1724"/>
                    <a:pt x="926" y="1723"/>
                  </a:cubicBezTo>
                  <a:cubicBezTo>
                    <a:pt x="951" y="1723"/>
                    <a:pt x="957" y="1730"/>
                    <a:pt x="956" y="1754"/>
                  </a:cubicBezTo>
                  <a:cubicBezTo>
                    <a:pt x="955" y="1831"/>
                    <a:pt x="955" y="1907"/>
                    <a:pt x="956" y="1983"/>
                  </a:cubicBezTo>
                  <a:cubicBezTo>
                    <a:pt x="957" y="2005"/>
                    <a:pt x="950" y="2010"/>
                    <a:pt x="930" y="2010"/>
                  </a:cubicBezTo>
                  <a:cubicBezTo>
                    <a:pt x="630" y="2010"/>
                    <a:pt x="330" y="2010"/>
                    <a:pt x="30" y="2011"/>
                  </a:cubicBezTo>
                  <a:cubicBezTo>
                    <a:pt x="3" y="2011"/>
                    <a:pt x="0" y="2001"/>
                    <a:pt x="0" y="1979"/>
                  </a:cubicBezTo>
                  <a:cubicBezTo>
                    <a:pt x="1" y="1654"/>
                    <a:pt x="0" y="1330"/>
                    <a:pt x="0" y="10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6233825" y="-1366110"/>
              <a:ext cx="312840" cy="725040"/>
            </a:xfrm>
            <a:custGeom>
              <a:rect b="b" l="l" r="r" t="t"/>
              <a:pathLst>
                <a:path extrusionOk="0" h="2014" w="869">
                  <a:moveTo>
                    <a:pt x="851" y="0"/>
                  </a:moveTo>
                  <a:cubicBezTo>
                    <a:pt x="861" y="1"/>
                    <a:pt x="870" y="2"/>
                    <a:pt x="869" y="16"/>
                  </a:cubicBezTo>
                  <a:cubicBezTo>
                    <a:pt x="868" y="24"/>
                    <a:pt x="869" y="32"/>
                    <a:pt x="869" y="41"/>
                  </a:cubicBezTo>
                  <a:cubicBezTo>
                    <a:pt x="869" y="684"/>
                    <a:pt x="869" y="1328"/>
                    <a:pt x="869" y="1972"/>
                  </a:cubicBezTo>
                  <a:cubicBezTo>
                    <a:pt x="869" y="2020"/>
                    <a:pt x="875" y="2014"/>
                    <a:pt x="825" y="2014"/>
                  </a:cubicBezTo>
                  <a:cubicBezTo>
                    <a:pt x="817" y="2014"/>
                    <a:pt x="808" y="2014"/>
                    <a:pt x="800" y="2014"/>
                  </a:cubicBezTo>
                  <a:cubicBezTo>
                    <a:pt x="790" y="2007"/>
                    <a:pt x="778" y="2011"/>
                    <a:pt x="767" y="2011"/>
                  </a:cubicBezTo>
                  <a:cubicBezTo>
                    <a:pt x="522" y="2011"/>
                    <a:pt x="277" y="2010"/>
                    <a:pt x="32" y="2011"/>
                  </a:cubicBezTo>
                  <a:cubicBezTo>
                    <a:pt x="8" y="2011"/>
                    <a:pt x="0" y="2007"/>
                    <a:pt x="0" y="1981"/>
                  </a:cubicBezTo>
                  <a:cubicBezTo>
                    <a:pt x="2" y="1904"/>
                    <a:pt x="2" y="1828"/>
                    <a:pt x="0" y="1752"/>
                  </a:cubicBezTo>
                  <a:cubicBezTo>
                    <a:pt x="0" y="1729"/>
                    <a:pt x="8" y="1724"/>
                    <a:pt x="29" y="1724"/>
                  </a:cubicBezTo>
                  <a:cubicBezTo>
                    <a:pt x="203" y="1725"/>
                    <a:pt x="377" y="1724"/>
                    <a:pt x="552" y="1725"/>
                  </a:cubicBezTo>
                  <a:cubicBezTo>
                    <a:pt x="577" y="1726"/>
                    <a:pt x="582" y="1718"/>
                    <a:pt x="582" y="1694"/>
                  </a:cubicBezTo>
                  <a:cubicBezTo>
                    <a:pt x="581" y="1236"/>
                    <a:pt x="581" y="777"/>
                    <a:pt x="582" y="319"/>
                  </a:cubicBezTo>
                  <a:cubicBezTo>
                    <a:pt x="582" y="292"/>
                    <a:pt x="573" y="287"/>
                    <a:pt x="549" y="287"/>
                  </a:cubicBezTo>
                  <a:cubicBezTo>
                    <a:pt x="376" y="288"/>
                    <a:pt x="202" y="288"/>
                    <a:pt x="29" y="288"/>
                  </a:cubicBezTo>
                  <a:cubicBezTo>
                    <a:pt x="8" y="288"/>
                    <a:pt x="0" y="284"/>
                    <a:pt x="0" y="261"/>
                  </a:cubicBezTo>
                  <a:cubicBezTo>
                    <a:pt x="2" y="184"/>
                    <a:pt x="2" y="106"/>
                    <a:pt x="0" y="29"/>
                  </a:cubicBezTo>
                  <a:cubicBezTo>
                    <a:pt x="0" y="6"/>
                    <a:pt x="8" y="1"/>
                    <a:pt x="29" y="2"/>
                  </a:cubicBezTo>
                  <a:cubicBezTo>
                    <a:pt x="291" y="2"/>
                    <a:pt x="553" y="2"/>
                    <a:pt x="815" y="2"/>
                  </a:cubicBezTo>
                  <a:cubicBezTo>
                    <a:pt x="827" y="2"/>
                    <a:pt x="839" y="1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0" name="Google Shape;600;p33"/>
          <p:cNvSpPr/>
          <p:nvPr/>
        </p:nvSpPr>
        <p:spPr>
          <a:xfrm>
            <a:off x="2820561" y="38416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1" name="Google Shape;601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75270" y="995363"/>
            <a:ext cx="301850" cy="344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DDD Model</a:t>
            </a:r>
            <a:endParaRPr/>
          </a:p>
        </p:txBody>
      </p:sp>
      <p:pic>
        <p:nvPicPr>
          <p:cNvPr id="607" name="Google Shape;6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017725"/>
            <a:ext cx="6991350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Relationships</a:t>
            </a:r>
            <a:endParaRPr/>
          </a:p>
        </p:txBody>
      </p:sp>
      <p:sp>
        <p:nvSpPr>
          <p:cNvPr id="613" name="Google Shape;613;p35"/>
          <p:cNvSpPr txBox="1"/>
          <p:nvPr>
            <p:ph idx="1" type="subTitle"/>
          </p:nvPr>
        </p:nvSpPr>
        <p:spPr>
          <a:xfrm>
            <a:off x="1268175" y="1702633"/>
            <a:ext cx="6849300" cy="30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Articles and Treatment: Articles can discuss one or more treatments, showing a direct relationship between educational content and specific HIV/AIDS treatments.</a:t>
            </a:r>
            <a:endParaRPr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Users and Various Entities: Users can interact with multiple entities within the platform:</a:t>
            </a:r>
            <a:endParaRPr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○"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Read multiple articles.</a:t>
            </a:r>
            <a:endParaRPr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○"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Share multiple stories.</a:t>
            </a:r>
            <a:endParaRPr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○"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Attend multiple events.</a:t>
            </a:r>
            <a:endParaRPr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200"/>
              <a:buFont typeface="Arial"/>
              <a:buChar char="●"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Resource and Address: Each resource is associated with a specific address, indicating the physical or online location.</a:t>
            </a:r>
            <a:endParaRPr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4" name="Google Shape;6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5500" y="3377192"/>
            <a:ext cx="1869176" cy="16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5" name="Google Shape;615;p35"/>
          <p:cNvGrpSpPr/>
          <p:nvPr/>
        </p:nvGrpSpPr>
        <p:grpSpPr>
          <a:xfrm>
            <a:off x="1200571" y="3855832"/>
            <a:ext cx="845921" cy="690752"/>
            <a:chOff x="732428" y="1198513"/>
            <a:chExt cx="845921" cy="690752"/>
          </a:xfrm>
        </p:grpSpPr>
        <p:grpSp>
          <p:nvGrpSpPr>
            <p:cNvPr id="616" name="Google Shape;616;p35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617" name="Google Shape;617;p35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rect b="b" l="l" r="r" t="t"/>
                <a:pathLst>
                  <a:path extrusionOk="0" h="42771" w="46769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5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9" name="Google Shape;619;p35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620" name="Google Shape;620;p35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rect b="b" l="l" r="r" t="t"/>
                <a:pathLst>
                  <a:path extrusionOk="0" h="37640" w="45815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5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2" name="Google Shape;622;p35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623" name="Google Shape;623;p35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rect b="b" l="l" r="r" t="t"/>
                <a:pathLst>
                  <a:path extrusionOk="0" h="33050" w="43519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5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rect b="b" l="l" r="r" t="t"/>
                <a:pathLst>
                  <a:path extrusionOk="0" h="5495" w="5494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5" name="Google Shape;625;p35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626" name="Google Shape;626;p35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rect b="b" l="l" r="r" t="t"/>
                <a:pathLst>
                  <a:path extrusionOk="0" h="29378" w="40073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35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8" name="Google Shape;628;p35"/>
            <p:cNvSpPr/>
            <p:nvPr/>
          </p:nvSpPr>
          <p:spPr>
            <a:xfrm>
              <a:off x="986565" y="1362064"/>
              <a:ext cx="363666" cy="363650"/>
            </a:xfrm>
            <a:custGeom>
              <a:rect b="b" l="l" r="r" t="t"/>
              <a:pathLst>
                <a:path extrusionOk="0" h="22517" w="22518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35"/>
          <p:cNvGrpSpPr/>
          <p:nvPr/>
        </p:nvGrpSpPr>
        <p:grpSpPr>
          <a:xfrm>
            <a:off x="2855410" y="1180133"/>
            <a:ext cx="358971" cy="359224"/>
            <a:chOff x="-57956275" y="3197925"/>
            <a:chExt cx="319000" cy="319225"/>
          </a:xfrm>
        </p:grpSpPr>
        <p:sp>
          <p:nvSpPr>
            <p:cNvPr id="630" name="Google Shape;630;p35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" name="Google Shape;637;p35"/>
          <p:cNvGrpSpPr/>
          <p:nvPr/>
        </p:nvGrpSpPr>
        <p:grpSpPr>
          <a:xfrm>
            <a:off x="5048612" y="1181259"/>
            <a:ext cx="357226" cy="357226"/>
            <a:chOff x="-55987225" y="3198925"/>
            <a:chExt cx="317450" cy="317450"/>
          </a:xfrm>
        </p:grpSpPr>
        <p:sp>
          <p:nvSpPr>
            <p:cNvPr id="638" name="Google Shape;638;p35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" name="Google Shape;642;p35"/>
          <p:cNvGrpSpPr/>
          <p:nvPr/>
        </p:nvGrpSpPr>
        <p:grpSpPr>
          <a:xfrm>
            <a:off x="3282325" y="1181259"/>
            <a:ext cx="358099" cy="358099"/>
            <a:chOff x="-57568775" y="3198925"/>
            <a:chExt cx="318225" cy="318225"/>
          </a:xfrm>
        </p:grpSpPr>
        <p:sp>
          <p:nvSpPr>
            <p:cNvPr id="643" name="Google Shape;643;p35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" name="Google Shape;649;p35"/>
          <p:cNvGrpSpPr/>
          <p:nvPr/>
        </p:nvGrpSpPr>
        <p:grpSpPr>
          <a:xfrm>
            <a:off x="5511279" y="1180358"/>
            <a:ext cx="314662" cy="358999"/>
            <a:chOff x="-55576850" y="3198125"/>
            <a:chExt cx="279625" cy="319025"/>
          </a:xfrm>
        </p:grpSpPr>
        <p:sp>
          <p:nvSpPr>
            <p:cNvPr id="650" name="Google Shape;650;p35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" name="Google Shape;654;p35"/>
          <p:cNvGrpSpPr/>
          <p:nvPr/>
        </p:nvGrpSpPr>
        <p:grpSpPr>
          <a:xfrm>
            <a:off x="3719154" y="1181259"/>
            <a:ext cx="358971" cy="358971"/>
            <a:chOff x="-57173375" y="3198925"/>
            <a:chExt cx="319000" cy="319000"/>
          </a:xfrm>
        </p:grpSpPr>
        <p:sp>
          <p:nvSpPr>
            <p:cNvPr id="655" name="Google Shape;655;p35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" name="Google Shape;659;p35"/>
          <p:cNvGrpSpPr/>
          <p:nvPr/>
        </p:nvGrpSpPr>
        <p:grpSpPr>
          <a:xfrm>
            <a:off x="5930495" y="1181259"/>
            <a:ext cx="358099" cy="356326"/>
            <a:chOff x="-55202750" y="3198925"/>
            <a:chExt cx="318225" cy="316650"/>
          </a:xfrm>
        </p:grpSpPr>
        <p:sp>
          <p:nvSpPr>
            <p:cNvPr id="660" name="Google Shape;660;p35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" name="Google Shape;662;p35"/>
          <p:cNvGrpSpPr/>
          <p:nvPr/>
        </p:nvGrpSpPr>
        <p:grpSpPr>
          <a:xfrm>
            <a:off x="4187699" y="1181259"/>
            <a:ext cx="314662" cy="358971"/>
            <a:chOff x="-56766175" y="3198925"/>
            <a:chExt cx="279625" cy="319000"/>
          </a:xfrm>
        </p:grpSpPr>
        <p:sp>
          <p:nvSpPr>
            <p:cNvPr id="663" name="Google Shape;663;p35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35"/>
          <p:cNvGrpSpPr/>
          <p:nvPr/>
        </p:nvGrpSpPr>
        <p:grpSpPr>
          <a:xfrm>
            <a:off x="4601176" y="1182131"/>
            <a:ext cx="365188" cy="357226"/>
            <a:chOff x="-56396775" y="3199700"/>
            <a:chExt cx="324525" cy="317450"/>
          </a:xfrm>
        </p:grpSpPr>
        <p:sp>
          <p:nvSpPr>
            <p:cNvPr id="671" name="Google Shape;671;p35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36"/>
          <p:cNvSpPr/>
          <p:nvPr/>
        </p:nvSpPr>
        <p:spPr>
          <a:xfrm>
            <a:off x="7177122" y="335395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36"/>
          <p:cNvSpPr txBox="1"/>
          <p:nvPr>
            <p:ph type="title"/>
          </p:nvPr>
        </p:nvSpPr>
        <p:spPr>
          <a:xfrm>
            <a:off x="2380200" y="2302813"/>
            <a:ext cx="43836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Details</a:t>
            </a:r>
            <a:endParaRPr/>
          </a:p>
        </p:txBody>
      </p:sp>
      <p:sp>
        <p:nvSpPr>
          <p:cNvPr id="683" name="Google Shape;683;p36"/>
          <p:cNvSpPr txBox="1"/>
          <p:nvPr>
            <p:ph idx="2" type="title"/>
          </p:nvPr>
        </p:nvSpPr>
        <p:spPr>
          <a:xfrm>
            <a:off x="3834750" y="1403851"/>
            <a:ext cx="1637700" cy="9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684" name="Google Shape;684;p36"/>
          <p:cNvGrpSpPr/>
          <p:nvPr/>
        </p:nvGrpSpPr>
        <p:grpSpPr>
          <a:xfrm>
            <a:off x="7177121" y="1869812"/>
            <a:ext cx="1256779" cy="1403896"/>
            <a:chOff x="2226665" y="-4565430"/>
            <a:chExt cx="1439280" cy="1607760"/>
          </a:xfrm>
        </p:grpSpPr>
        <p:sp>
          <p:nvSpPr>
            <p:cNvPr id="685" name="Google Shape;685;p36"/>
            <p:cNvSpPr/>
            <p:nvPr/>
          </p:nvSpPr>
          <p:spPr>
            <a:xfrm>
              <a:off x="2251865" y="-4565430"/>
              <a:ext cx="1414080" cy="1607760"/>
            </a:xfrm>
            <a:custGeom>
              <a:rect b="b" l="l" r="r" t="t"/>
              <a:pathLst>
                <a:path extrusionOk="0" h="4466" w="3928">
                  <a:moveTo>
                    <a:pt x="0" y="0"/>
                  </a:moveTo>
                  <a:lnTo>
                    <a:pt x="3928" y="0"/>
                  </a:lnTo>
                  <a:lnTo>
                    <a:pt x="3928" y="4466"/>
                  </a:lnTo>
                  <a:lnTo>
                    <a:pt x="0" y="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6"/>
            <p:cNvSpPr/>
            <p:nvPr/>
          </p:nvSpPr>
          <p:spPr>
            <a:xfrm>
              <a:off x="2243585" y="-322623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3009665" y="-3207150"/>
              <a:ext cx="565920" cy="162360"/>
            </a:xfrm>
            <a:custGeom>
              <a:rect b="b" l="l" r="r" t="t"/>
              <a:pathLst>
                <a:path extrusionOk="0" h="451" w="1572">
                  <a:moveTo>
                    <a:pt x="0" y="0"/>
                  </a:moveTo>
                  <a:cubicBezTo>
                    <a:pt x="159" y="269"/>
                    <a:pt x="452" y="451"/>
                    <a:pt x="786" y="451"/>
                  </a:cubicBezTo>
                  <a:cubicBezTo>
                    <a:pt x="1121" y="451"/>
                    <a:pt x="1414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2243585" y="-354015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6"/>
            <p:cNvSpPr/>
            <p:nvPr/>
          </p:nvSpPr>
          <p:spPr>
            <a:xfrm>
              <a:off x="2395865" y="-352107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36"/>
            <p:cNvSpPr/>
            <p:nvPr/>
          </p:nvSpPr>
          <p:spPr>
            <a:xfrm>
              <a:off x="2226665" y="-389439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36"/>
            <p:cNvSpPr/>
            <p:nvPr/>
          </p:nvSpPr>
          <p:spPr>
            <a:xfrm>
              <a:off x="2992745" y="-387531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36"/>
            <p:cNvSpPr/>
            <p:nvPr/>
          </p:nvSpPr>
          <p:spPr>
            <a:xfrm>
              <a:off x="2226665" y="-420831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36"/>
            <p:cNvSpPr/>
            <p:nvPr/>
          </p:nvSpPr>
          <p:spPr>
            <a:xfrm>
              <a:off x="2378945" y="-418923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8" y="269"/>
                    <a:pt x="451" y="449"/>
                    <a:pt x="786" y="449"/>
                  </a:cubicBezTo>
                  <a:cubicBezTo>
                    <a:pt x="1120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4" name="Google Shape;694;p36"/>
          <p:cNvSpPr/>
          <p:nvPr/>
        </p:nvSpPr>
        <p:spPr>
          <a:xfrm>
            <a:off x="713227" y="53950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5" name="Google Shape;69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65616" y="749284"/>
            <a:ext cx="1151999" cy="836275"/>
          </a:xfrm>
          <a:prstGeom prst="rect">
            <a:avLst/>
          </a:prstGeom>
          <a:noFill/>
          <a:ln>
            <a:noFill/>
          </a:ln>
        </p:spPr>
      </p:pic>
      <p:sp>
        <p:nvSpPr>
          <p:cNvPr id="696" name="Google Shape;696;p36"/>
          <p:cNvSpPr/>
          <p:nvPr/>
        </p:nvSpPr>
        <p:spPr>
          <a:xfrm>
            <a:off x="719509" y="3359758"/>
            <a:ext cx="1244253" cy="1244253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7" name="Google Shape;697;p36"/>
          <p:cNvGrpSpPr/>
          <p:nvPr/>
        </p:nvGrpSpPr>
        <p:grpSpPr>
          <a:xfrm>
            <a:off x="2240627" y="636176"/>
            <a:ext cx="963279" cy="963279"/>
            <a:chOff x="999425" y="-2823390"/>
            <a:chExt cx="1094760" cy="1094760"/>
          </a:xfrm>
        </p:grpSpPr>
        <p:sp>
          <p:nvSpPr>
            <p:cNvPr id="698" name="Google Shape;698;p36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36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36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36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36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36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36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36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6" name="Google Shape;706;p36"/>
          <p:cNvGrpSpPr/>
          <p:nvPr/>
        </p:nvGrpSpPr>
        <p:grpSpPr>
          <a:xfrm>
            <a:off x="7224491" y="539502"/>
            <a:ext cx="1162041" cy="1156616"/>
            <a:chOff x="2341865" y="-2889990"/>
            <a:chExt cx="1233720" cy="1227960"/>
          </a:xfrm>
        </p:grpSpPr>
        <p:sp>
          <p:nvSpPr>
            <p:cNvPr id="707" name="Google Shape;707;p36"/>
            <p:cNvSpPr/>
            <p:nvPr/>
          </p:nvSpPr>
          <p:spPr>
            <a:xfrm>
              <a:off x="2341865" y="-288999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2"/>
                    <a:pt x="233" y="300"/>
                    <a:pt x="150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36"/>
            <p:cNvSpPr/>
            <p:nvPr/>
          </p:nvSpPr>
          <p:spPr>
            <a:xfrm>
              <a:off x="2341865" y="-177003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3"/>
                    <a:pt x="233" y="300"/>
                    <a:pt x="150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36"/>
            <p:cNvSpPr/>
            <p:nvPr/>
          </p:nvSpPr>
          <p:spPr>
            <a:xfrm>
              <a:off x="3467945" y="-288999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2"/>
                    <a:pt x="232" y="300"/>
                    <a:pt x="149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36"/>
            <p:cNvSpPr/>
            <p:nvPr/>
          </p:nvSpPr>
          <p:spPr>
            <a:xfrm>
              <a:off x="3467945" y="-177003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3"/>
                    <a:pt x="232" y="300"/>
                    <a:pt x="149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36"/>
            <p:cNvSpPr/>
            <p:nvPr/>
          </p:nvSpPr>
          <p:spPr>
            <a:xfrm>
              <a:off x="2840825" y="-1824390"/>
              <a:ext cx="365400" cy="95760"/>
            </a:xfrm>
            <a:custGeom>
              <a:rect b="b" l="l" r="r" t="t"/>
              <a:pathLst>
                <a:path extrusionOk="0" h="266" w="1015">
                  <a:moveTo>
                    <a:pt x="1015" y="266"/>
                  </a:moveTo>
                  <a:lnTo>
                    <a:pt x="0" y="266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26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36"/>
            <p:cNvSpPr/>
            <p:nvPr/>
          </p:nvSpPr>
          <p:spPr>
            <a:xfrm>
              <a:off x="2787545" y="-2770470"/>
              <a:ext cx="472320" cy="938160"/>
            </a:xfrm>
            <a:custGeom>
              <a:rect b="b" l="l" r="r" t="t"/>
              <a:pathLst>
                <a:path extrusionOk="0" h="2606" w="1312">
                  <a:moveTo>
                    <a:pt x="698" y="0"/>
                  </a:moveTo>
                  <a:lnTo>
                    <a:pt x="669" y="0"/>
                  </a:lnTo>
                  <a:lnTo>
                    <a:pt x="669" y="1600"/>
                  </a:lnTo>
                  <a:cubicBezTo>
                    <a:pt x="714" y="1607"/>
                    <a:pt x="748" y="1645"/>
                    <a:pt x="748" y="1691"/>
                  </a:cubicBezTo>
                  <a:cubicBezTo>
                    <a:pt x="748" y="1742"/>
                    <a:pt x="706" y="1783"/>
                    <a:pt x="656" y="1783"/>
                  </a:cubicBezTo>
                  <a:cubicBezTo>
                    <a:pt x="605" y="1783"/>
                    <a:pt x="563" y="1742"/>
                    <a:pt x="563" y="1691"/>
                  </a:cubicBezTo>
                  <a:cubicBezTo>
                    <a:pt x="563" y="1645"/>
                    <a:pt x="597" y="1607"/>
                    <a:pt x="642" y="1600"/>
                  </a:cubicBezTo>
                  <a:lnTo>
                    <a:pt x="642" y="0"/>
                  </a:lnTo>
                  <a:lnTo>
                    <a:pt x="613" y="0"/>
                  </a:lnTo>
                  <a:lnTo>
                    <a:pt x="0" y="1257"/>
                  </a:lnTo>
                  <a:lnTo>
                    <a:pt x="284" y="2606"/>
                  </a:lnTo>
                  <a:lnTo>
                    <a:pt x="654" y="2606"/>
                  </a:lnTo>
                  <a:lnTo>
                    <a:pt x="657" y="2606"/>
                  </a:lnTo>
                  <a:lnTo>
                    <a:pt x="1027" y="2606"/>
                  </a:lnTo>
                  <a:lnTo>
                    <a:pt x="1312" y="1257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36"/>
            <p:cNvSpPr/>
            <p:nvPr/>
          </p:nvSpPr>
          <p:spPr>
            <a:xfrm>
              <a:off x="2756585" y="-1882710"/>
              <a:ext cx="378720" cy="108360"/>
            </a:xfrm>
            <a:custGeom>
              <a:rect b="b" l="l" r="r" t="t"/>
              <a:pathLst>
                <a:path extrusionOk="0" h="301" w="1052">
                  <a:moveTo>
                    <a:pt x="36" y="266"/>
                  </a:moveTo>
                  <a:lnTo>
                    <a:pt x="1016" y="266"/>
                  </a:lnTo>
                  <a:lnTo>
                    <a:pt x="1016" y="35"/>
                  </a:lnTo>
                  <a:lnTo>
                    <a:pt x="36" y="35"/>
                  </a:lnTo>
                  <a:lnTo>
                    <a:pt x="36" y="266"/>
                  </a:lnTo>
                  <a:moveTo>
                    <a:pt x="1052" y="301"/>
                  </a:moveTo>
                  <a:lnTo>
                    <a:pt x="0" y="301"/>
                  </a:lnTo>
                  <a:lnTo>
                    <a:pt x="0" y="0"/>
                  </a:lnTo>
                  <a:lnTo>
                    <a:pt x="1052" y="0"/>
                  </a:lnTo>
                  <a:lnTo>
                    <a:pt x="1052" y="3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36"/>
            <p:cNvSpPr/>
            <p:nvPr/>
          </p:nvSpPr>
          <p:spPr>
            <a:xfrm>
              <a:off x="2702945" y="-2828790"/>
              <a:ext cx="486000" cy="950760"/>
            </a:xfrm>
            <a:custGeom>
              <a:rect b="b" l="l" r="r" t="t"/>
              <a:pathLst>
                <a:path extrusionOk="0" h="2641" w="1350">
                  <a:moveTo>
                    <a:pt x="675" y="1634"/>
                  </a:moveTo>
                  <a:lnTo>
                    <a:pt x="664" y="1635"/>
                  </a:lnTo>
                  <a:cubicBezTo>
                    <a:pt x="628" y="1641"/>
                    <a:pt x="601" y="1672"/>
                    <a:pt x="601" y="1709"/>
                  </a:cubicBezTo>
                  <a:cubicBezTo>
                    <a:pt x="601" y="1750"/>
                    <a:pt x="634" y="1783"/>
                    <a:pt x="675" y="1783"/>
                  </a:cubicBezTo>
                  <a:cubicBezTo>
                    <a:pt x="716" y="1783"/>
                    <a:pt x="749" y="1750"/>
                    <a:pt x="749" y="1709"/>
                  </a:cubicBezTo>
                  <a:cubicBezTo>
                    <a:pt x="749" y="1672"/>
                    <a:pt x="722" y="1641"/>
                    <a:pt x="686" y="1635"/>
                  </a:cubicBezTo>
                  <a:lnTo>
                    <a:pt x="675" y="1634"/>
                  </a:lnTo>
                  <a:moveTo>
                    <a:pt x="318" y="2606"/>
                  </a:moveTo>
                  <a:lnTo>
                    <a:pt x="1032" y="2606"/>
                  </a:lnTo>
                  <a:lnTo>
                    <a:pt x="1312" y="1277"/>
                  </a:lnTo>
                  <a:lnTo>
                    <a:pt x="707" y="36"/>
                  </a:lnTo>
                  <a:lnTo>
                    <a:pt x="707" y="1604"/>
                  </a:lnTo>
                  <a:cubicBezTo>
                    <a:pt x="752" y="1617"/>
                    <a:pt x="785" y="1660"/>
                    <a:pt x="785" y="1709"/>
                  </a:cubicBezTo>
                  <a:cubicBezTo>
                    <a:pt x="785" y="1769"/>
                    <a:pt x="736" y="1819"/>
                    <a:pt x="675" y="1819"/>
                  </a:cubicBezTo>
                  <a:cubicBezTo>
                    <a:pt x="615" y="1819"/>
                    <a:pt x="565" y="1769"/>
                    <a:pt x="565" y="1709"/>
                  </a:cubicBezTo>
                  <a:cubicBezTo>
                    <a:pt x="565" y="1660"/>
                    <a:pt x="598" y="1617"/>
                    <a:pt x="643" y="1604"/>
                  </a:cubicBezTo>
                  <a:lnTo>
                    <a:pt x="643" y="36"/>
                  </a:lnTo>
                  <a:lnTo>
                    <a:pt x="38" y="1277"/>
                  </a:lnTo>
                  <a:lnTo>
                    <a:pt x="318" y="2606"/>
                  </a:lnTo>
                  <a:moveTo>
                    <a:pt x="1061" y="2641"/>
                  </a:moveTo>
                  <a:lnTo>
                    <a:pt x="289" y="2641"/>
                  </a:lnTo>
                  <a:lnTo>
                    <a:pt x="0" y="1272"/>
                  </a:lnTo>
                  <a:lnTo>
                    <a:pt x="3" y="1267"/>
                  </a:lnTo>
                  <a:lnTo>
                    <a:pt x="622" y="0"/>
                  </a:lnTo>
                  <a:lnTo>
                    <a:pt x="729" y="0"/>
                  </a:lnTo>
                  <a:lnTo>
                    <a:pt x="1350" y="1272"/>
                  </a:lnTo>
                  <a:lnTo>
                    <a:pt x="1061" y="26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5" name="Google Shape;715;p36"/>
          <p:cNvSpPr/>
          <p:nvPr/>
        </p:nvSpPr>
        <p:spPr>
          <a:xfrm>
            <a:off x="855371" y="2139610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6" name="Google Shape;716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7374" y="3563741"/>
            <a:ext cx="836275" cy="83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7" name="Google Shape;717;p36"/>
          <p:cNvGrpSpPr/>
          <p:nvPr/>
        </p:nvGrpSpPr>
        <p:grpSpPr>
          <a:xfrm rot="5400000">
            <a:off x="6128293" y="3543772"/>
            <a:ext cx="769287" cy="876222"/>
            <a:chOff x="5496905" y="-1882710"/>
            <a:chExt cx="1375200" cy="1566360"/>
          </a:xfrm>
        </p:grpSpPr>
        <p:sp>
          <p:nvSpPr>
            <p:cNvPr id="718" name="Google Shape;718;p36"/>
            <p:cNvSpPr/>
            <p:nvPr/>
          </p:nvSpPr>
          <p:spPr>
            <a:xfrm>
              <a:off x="5496905" y="-1882710"/>
              <a:ext cx="668880" cy="1374840"/>
            </a:xfrm>
            <a:custGeom>
              <a:rect b="b" l="l" r="r" t="t"/>
              <a:pathLst>
                <a:path extrusionOk="0" h="3819" w="1858">
                  <a:moveTo>
                    <a:pt x="611" y="3819"/>
                  </a:moveTo>
                  <a:cubicBezTo>
                    <a:pt x="419" y="3819"/>
                    <a:pt x="227" y="3818"/>
                    <a:pt x="35" y="3819"/>
                  </a:cubicBezTo>
                  <a:cubicBezTo>
                    <a:pt x="9" y="3819"/>
                    <a:pt x="0" y="3814"/>
                    <a:pt x="0" y="3786"/>
                  </a:cubicBezTo>
                  <a:cubicBezTo>
                    <a:pt x="1" y="2535"/>
                    <a:pt x="1" y="1284"/>
                    <a:pt x="0" y="33"/>
                  </a:cubicBezTo>
                  <a:cubicBezTo>
                    <a:pt x="0" y="8"/>
                    <a:pt x="6" y="0"/>
                    <a:pt x="33" y="0"/>
                  </a:cubicBezTo>
                  <a:cubicBezTo>
                    <a:pt x="259" y="1"/>
                    <a:pt x="485" y="0"/>
                    <a:pt x="711" y="0"/>
                  </a:cubicBezTo>
                  <a:cubicBezTo>
                    <a:pt x="1082" y="0"/>
                    <a:pt x="1453" y="1"/>
                    <a:pt x="1824" y="0"/>
                  </a:cubicBezTo>
                  <a:cubicBezTo>
                    <a:pt x="1851" y="0"/>
                    <a:pt x="1858" y="7"/>
                    <a:pt x="1858" y="34"/>
                  </a:cubicBezTo>
                  <a:cubicBezTo>
                    <a:pt x="1856" y="195"/>
                    <a:pt x="1856" y="356"/>
                    <a:pt x="1857" y="518"/>
                  </a:cubicBezTo>
                  <a:cubicBezTo>
                    <a:pt x="1858" y="542"/>
                    <a:pt x="1851" y="549"/>
                    <a:pt x="1827" y="549"/>
                  </a:cubicBezTo>
                  <a:cubicBezTo>
                    <a:pt x="1451" y="548"/>
                    <a:pt x="1076" y="548"/>
                    <a:pt x="700" y="549"/>
                  </a:cubicBezTo>
                  <a:cubicBezTo>
                    <a:pt x="662" y="548"/>
                    <a:pt x="624" y="548"/>
                    <a:pt x="586" y="548"/>
                  </a:cubicBezTo>
                  <a:cubicBezTo>
                    <a:pt x="548" y="548"/>
                    <a:pt x="548" y="548"/>
                    <a:pt x="548" y="586"/>
                  </a:cubicBezTo>
                  <a:cubicBezTo>
                    <a:pt x="548" y="1468"/>
                    <a:pt x="548" y="2351"/>
                    <a:pt x="548" y="3234"/>
                  </a:cubicBezTo>
                  <a:cubicBezTo>
                    <a:pt x="548" y="3240"/>
                    <a:pt x="549" y="3245"/>
                    <a:pt x="548" y="3251"/>
                  </a:cubicBezTo>
                  <a:cubicBezTo>
                    <a:pt x="547" y="3267"/>
                    <a:pt x="554" y="3272"/>
                    <a:pt x="569" y="3272"/>
                  </a:cubicBezTo>
                  <a:cubicBezTo>
                    <a:pt x="617" y="3271"/>
                    <a:pt x="664" y="3271"/>
                    <a:pt x="712" y="3271"/>
                  </a:cubicBezTo>
                  <a:cubicBezTo>
                    <a:pt x="1082" y="3271"/>
                    <a:pt x="1453" y="3271"/>
                    <a:pt x="1823" y="3271"/>
                  </a:cubicBezTo>
                  <a:cubicBezTo>
                    <a:pt x="1850" y="3271"/>
                    <a:pt x="1858" y="3277"/>
                    <a:pt x="1858" y="3304"/>
                  </a:cubicBezTo>
                  <a:cubicBezTo>
                    <a:pt x="1856" y="3465"/>
                    <a:pt x="1856" y="3626"/>
                    <a:pt x="1857" y="3787"/>
                  </a:cubicBezTo>
                  <a:cubicBezTo>
                    <a:pt x="1858" y="3812"/>
                    <a:pt x="1850" y="3819"/>
                    <a:pt x="1826" y="3819"/>
                  </a:cubicBezTo>
                  <a:cubicBezTo>
                    <a:pt x="1421" y="3818"/>
                    <a:pt x="1016" y="3819"/>
                    <a:pt x="611" y="38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6233825" y="-1691190"/>
              <a:ext cx="638280" cy="1374840"/>
            </a:xfrm>
            <a:custGeom>
              <a:rect b="b" l="l" r="r" t="t"/>
              <a:pathLst>
                <a:path extrusionOk="0" h="3819" w="1773">
                  <a:moveTo>
                    <a:pt x="772" y="0"/>
                  </a:moveTo>
                  <a:cubicBezTo>
                    <a:pt x="1094" y="0"/>
                    <a:pt x="1417" y="1"/>
                    <a:pt x="1739" y="0"/>
                  </a:cubicBezTo>
                  <a:cubicBezTo>
                    <a:pt x="1766" y="0"/>
                    <a:pt x="1773" y="6"/>
                    <a:pt x="1773" y="34"/>
                  </a:cubicBezTo>
                  <a:cubicBezTo>
                    <a:pt x="1772" y="1284"/>
                    <a:pt x="1772" y="2535"/>
                    <a:pt x="1773" y="3785"/>
                  </a:cubicBezTo>
                  <a:cubicBezTo>
                    <a:pt x="1773" y="3812"/>
                    <a:pt x="1767" y="3819"/>
                    <a:pt x="1740" y="3819"/>
                  </a:cubicBezTo>
                  <a:cubicBezTo>
                    <a:pt x="1417" y="3818"/>
                    <a:pt x="1095" y="3819"/>
                    <a:pt x="772" y="3819"/>
                  </a:cubicBezTo>
                  <a:cubicBezTo>
                    <a:pt x="739" y="3819"/>
                    <a:pt x="705" y="3818"/>
                    <a:pt x="672" y="3818"/>
                  </a:cubicBezTo>
                  <a:cubicBezTo>
                    <a:pt x="459" y="3818"/>
                    <a:pt x="245" y="3818"/>
                    <a:pt x="32" y="3819"/>
                  </a:cubicBezTo>
                  <a:cubicBezTo>
                    <a:pt x="6" y="3819"/>
                    <a:pt x="0" y="3811"/>
                    <a:pt x="0" y="3786"/>
                  </a:cubicBezTo>
                  <a:cubicBezTo>
                    <a:pt x="2" y="3625"/>
                    <a:pt x="2" y="3464"/>
                    <a:pt x="0" y="3303"/>
                  </a:cubicBezTo>
                  <a:cubicBezTo>
                    <a:pt x="0" y="3278"/>
                    <a:pt x="6" y="3270"/>
                    <a:pt x="32" y="3270"/>
                  </a:cubicBezTo>
                  <a:cubicBezTo>
                    <a:pt x="277" y="3271"/>
                    <a:pt x="522" y="3271"/>
                    <a:pt x="767" y="3271"/>
                  </a:cubicBezTo>
                  <a:cubicBezTo>
                    <a:pt x="778" y="3271"/>
                    <a:pt x="789" y="3270"/>
                    <a:pt x="800" y="3270"/>
                  </a:cubicBezTo>
                  <a:cubicBezTo>
                    <a:pt x="930" y="3270"/>
                    <a:pt x="1059" y="3269"/>
                    <a:pt x="1189" y="3271"/>
                  </a:cubicBezTo>
                  <a:cubicBezTo>
                    <a:pt x="1217" y="3272"/>
                    <a:pt x="1225" y="3265"/>
                    <a:pt x="1225" y="3235"/>
                  </a:cubicBezTo>
                  <a:cubicBezTo>
                    <a:pt x="1224" y="2351"/>
                    <a:pt x="1225" y="1467"/>
                    <a:pt x="1225" y="583"/>
                  </a:cubicBezTo>
                  <a:cubicBezTo>
                    <a:pt x="1225" y="579"/>
                    <a:pt x="1224" y="574"/>
                    <a:pt x="1225" y="569"/>
                  </a:cubicBezTo>
                  <a:cubicBezTo>
                    <a:pt x="1227" y="552"/>
                    <a:pt x="1220" y="548"/>
                    <a:pt x="1203" y="548"/>
                  </a:cubicBezTo>
                  <a:cubicBezTo>
                    <a:pt x="1085" y="548"/>
                    <a:pt x="968" y="548"/>
                    <a:pt x="851" y="549"/>
                  </a:cubicBezTo>
                  <a:cubicBezTo>
                    <a:pt x="840" y="548"/>
                    <a:pt x="828" y="547"/>
                    <a:pt x="817" y="547"/>
                  </a:cubicBezTo>
                  <a:cubicBezTo>
                    <a:pt x="557" y="547"/>
                    <a:pt x="296" y="547"/>
                    <a:pt x="35" y="548"/>
                  </a:cubicBezTo>
                  <a:cubicBezTo>
                    <a:pt x="6" y="548"/>
                    <a:pt x="0" y="540"/>
                    <a:pt x="0" y="513"/>
                  </a:cubicBezTo>
                  <a:cubicBezTo>
                    <a:pt x="2" y="353"/>
                    <a:pt x="2" y="194"/>
                    <a:pt x="0" y="35"/>
                  </a:cubicBezTo>
                  <a:cubicBezTo>
                    <a:pt x="0" y="8"/>
                    <a:pt x="7" y="0"/>
                    <a:pt x="34" y="0"/>
                  </a:cubicBezTo>
                  <a:cubicBezTo>
                    <a:pt x="269" y="1"/>
                    <a:pt x="504" y="1"/>
                    <a:pt x="738" y="1"/>
                  </a:cubicBezTo>
                  <a:cubicBezTo>
                    <a:pt x="750" y="1"/>
                    <a:pt x="761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36"/>
            <p:cNvSpPr/>
            <p:nvPr/>
          </p:nvSpPr>
          <p:spPr>
            <a:xfrm>
              <a:off x="5821265" y="-1557270"/>
              <a:ext cx="344520" cy="723960"/>
            </a:xfrm>
            <a:custGeom>
              <a:rect b="b" l="l" r="r" t="t"/>
              <a:pathLst>
                <a:path extrusionOk="0" h="2011" w="957">
                  <a:moveTo>
                    <a:pt x="0" y="1006"/>
                  </a:moveTo>
                  <a:cubicBezTo>
                    <a:pt x="0" y="684"/>
                    <a:pt x="0" y="361"/>
                    <a:pt x="0" y="39"/>
                  </a:cubicBezTo>
                  <a:cubicBezTo>
                    <a:pt x="0" y="1"/>
                    <a:pt x="0" y="1"/>
                    <a:pt x="37" y="1"/>
                  </a:cubicBezTo>
                  <a:cubicBezTo>
                    <a:pt x="332" y="1"/>
                    <a:pt x="626" y="1"/>
                    <a:pt x="920" y="0"/>
                  </a:cubicBezTo>
                  <a:cubicBezTo>
                    <a:pt x="947" y="0"/>
                    <a:pt x="958" y="5"/>
                    <a:pt x="957" y="35"/>
                  </a:cubicBezTo>
                  <a:cubicBezTo>
                    <a:pt x="954" y="110"/>
                    <a:pt x="955" y="186"/>
                    <a:pt x="956" y="261"/>
                  </a:cubicBezTo>
                  <a:cubicBezTo>
                    <a:pt x="957" y="283"/>
                    <a:pt x="950" y="288"/>
                    <a:pt x="930" y="288"/>
                  </a:cubicBezTo>
                  <a:cubicBezTo>
                    <a:pt x="727" y="287"/>
                    <a:pt x="525" y="288"/>
                    <a:pt x="323" y="287"/>
                  </a:cubicBezTo>
                  <a:cubicBezTo>
                    <a:pt x="298" y="287"/>
                    <a:pt x="290" y="292"/>
                    <a:pt x="290" y="319"/>
                  </a:cubicBezTo>
                  <a:cubicBezTo>
                    <a:pt x="291" y="776"/>
                    <a:pt x="291" y="1234"/>
                    <a:pt x="290" y="1691"/>
                  </a:cubicBezTo>
                  <a:cubicBezTo>
                    <a:pt x="290" y="1719"/>
                    <a:pt x="299" y="1724"/>
                    <a:pt x="325" y="1724"/>
                  </a:cubicBezTo>
                  <a:cubicBezTo>
                    <a:pt x="525" y="1723"/>
                    <a:pt x="725" y="1724"/>
                    <a:pt x="926" y="1723"/>
                  </a:cubicBezTo>
                  <a:cubicBezTo>
                    <a:pt x="951" y="1723"/>
                    <a:pt x="957" y="1730"/>
                    <a:pt x="956" y="1754"/>
                  </a:cubicBezTo>
                  <a:cubicBezTo>
                    <a:pt x="955" y="1831"/>
                    <a:pt x="955" y="1907"/>
                    <a:pt x="956" y="1983"/>
                  </a:cubicBezTo>
                  <a:cubicBezTo>
                    <a:pt x="957" y="2005"/>
                    <a:pt x="950" y="2010"/>
                    <a:pt x="930" y="2010"/>
                  </a:cubicBezTo>
                  <a:cubicBezTo>
                    <a:pt x="630" y="2010"/>
                    <a:pt x="330" y="2010"/>
                    <a:pt x="30" y="2011"/>
                  </a:cubicBezTo>
                  <a:cubicBezTo>
                    <a:pt x="3" y="2011"/>
                    <a:pt x="0" y="2001"/>
                    <a:pt x="0" y="1979"/>
                  </a:cubicBezTo>
                  <a:cubicBezTo>
                    <a:pt x="1" y="1654"/>
                    <a:pt x="0" y="1330"/>
                    <a:pt x="0" y="10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36"/>
            <p:cNvSpPr/>
            <p:nvPr/>
          </p:nvSpPr>
          <p:spPr>
            <a:xfrm>
              <a:off x="6233825" y="-1366110"/>
              <a:ext cx="312840" cy="725040"/>
            </a:xfrm>
            <a:custGeom>
              <a:rect b="b" l="l" r="r" t="t"/>
              <a:pathLst>
                <a:path extrusionOk="0" h="2014" w="869">
                  <a:moveTo>
                    <a:pt x="851" y="0"/>
                  </a:moveTo>
                  <a:cubicBezTo>
                    <a:pt x="861" y="1"/>
                    <a:pt x="870" y="2"/>
                    <a:pt x="869" y="16"/>
                  </a:cubicBezTo>
                  <a:cubicBezTo>
                    <a:pt x="868" y="24"/>
                    <a:pt x="869" y="32"/>
                    <a:pt x="869" y="41"/>
                  </a:cubicBezTo>
                  <a:cubicBezTo>
                    <a:pt x="869" y="684"/>
                    <a:pt x="869" y="1328"/>
                    <a:pt x="869" y="1972"/>
                  </a:cubicBezTo>
                  <a:cubicBezTo>
                    <a:pt x="869" y="2020"/>
                    <a:pt x="875" y="2014"/>
                    <a:pt x="825" y="2014"/>
                  </a:cubicBezTo>
                  <a:cubicBezTo>
                    <a:pt x="817" y="2014"/>
                    <a:pt x="808" y="2014"/>
                    <a:pt x="800" y="2014"/>
                  </a:cubicBezTo>
                  <a:cubicBezTo>
                    <a:pt x="790" y="2007"/>
                    <a:pt x="778" y="2011"/>
                    <a:pt x="767" y="2011"/>
                  </a:cubicBezTo>
                  <a:cubicBezTo>
                    <a:pt x="522" y="2011"/>
                    <a:pt x="277" y="2010"/>
                    <a:pt x="32" y="2011"/>
                  </a:cubicBezTo>
                  <a:cubicBezTo>
                    <a:pt x="8" y="2011"/>
                    <a:pt x="0" y="2007"/>
                    <a:pt x="0" y="1981"/>
                  </a:cubicBezTo>
                  <a:cubicBezTo>
                    <a:pt x="2" y="1904"/>
                    <a:pt x="2" y="1828"/>
                    <a:pt x="0" y="1752"/>
                  </a:cubicBezTo>
                  <a:cubicBezTo>
                    <a:pt x="0" y="1729"/>
                    <a:pt x="8" y="1724"/>
                    <a:pt x="29" y="1724"/>
                  </a:cubicBezTo>
                  <a:cubicBezTo>
                    <a:pt x="203" y="1725"/>
                    <a:pt x="377" y="1724"/>
                    <a:pt x="552" y="1725"/>
                  </a:cubicBezTo>
                  <a:cubicBezTo>
                    <a:pt x="577" y="1726"/>
                    <a:pt x="582" y="1718"/>
                    <a:pt x="582" y="1694"/>
                  </a:cubicBezTo>
                  <a:cubicBezTo>
                    <a:pt x="581" y="1236"/>
                    <a:pt x="581" y="777"/>
                    <a:pt x="582" y="319"/>
                  </a:cubicBezTo>
                  <a:cubicBezTo>
                    <a:pt x="582" y="292"/>
                    <a:pt x="573" y="287"/>
                    <a:pt x="549" y="287"/>
                  </a:cubicBezTo>
                  <a:cubicBezTo>
                    <a:pt x="376" y="288"/>
                    <a:pt x="202" y="288"/>
                    <a:pt x="29" y="288"/>
                  </a:cubicBezTo>
                  <a:cubicBezTo>
                    <a:pt x="8" y="288"/>
                    <a:pt x="0" y="284"/>
                    <a:pt x="0" y="261"/>
                  </a:cubicBezTo>
                  <a:cubicBezTo>
                    <a:pt x="2" y="184"/>
                    <a:pt x="2" y="106"/>
                    <a:pt x="0" y="29"/>
                  </a:cubicBezTo>
                  <a:cubicBezTo>
                    <a:pt x="0" y="6"/>
                    <a:pt x="8" y="1"/>
                    <a:pt x="29" y="2"/>
                  </a:cubicBezTo>
                  <a:cubicBezTo>
                    <a:pt x="291" y="2"/>
                    <a:pt x="553" y="2"/>
                    <a:pt x="815" y="2"/>
                  </a:cubicBezTo>
                  <a:cubicBezTo>
                    <a:pt x="827" y="2"/>
                    <a:pt x="839" y="1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2" name="Google Shape;722;p36"/>
          <p:cNvSpPr/>
          <p:nvPr/>
        </p:nvSpPr>
        <p:spPr>
          <a:xfrm>
            <a:off x="2820561" y="38416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3" name="Google Shape;723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75270" y="995363"/>
            <a:ext cx="301850" cy="344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Structure</a:t>
            </a:r>
            <a:endParaRPr/>
          </a:p>
        </p:txBody>
      </p:sp>
      <p:pic>
        <p:nvPicPr>
          <p:cNvPr id="729" name="Google Shape;72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950" y="964225"/>
            <a:ext cx="356076" cy="356076"/>
          </a:xfrm>
          <a:prstGeom prst="rect">
            <a:avLst/>
          </a:prstGeom>
          <a:noFill/>
          <a:ln>
            <a:noFill/>
          </a:ln>
        </p:spPr>
      </p:pic>
      <p:sp>
        <p:nvSpPr>
          <p:cNvPr id="730" name="Google Shape;730;p37"/>
          <p:cNvSpPr txBox="1"/>
          <p:nvPr/>
        </p:nvSpPr>
        <p:spPr>
          <a:xfrm>
            <a:off x="1244775" y="1235325"/>
            <a:ext cx="1619100" cy="1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Front-end design</a:t>
            </a:r>
            <a:endParaRPr sz="12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731" name="Google Shape;73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8150" y="1147400"/>
            <a:ext cx="1149225" cy="3475875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37"/>
          <p:cNvSpPr/>
          <p:nvPr/>
        </p:nvSpPr>
        <p:spPr>
          <a:xfrm>
            <a:off x="2924475" y="3681875"/>
            <a:ext cx="1445700" cy="1078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33" name="Google Shape;733;p37"/>
          <p:cNvSpPr/>
          <p:nvPr/>
        </p:nvSpPr>
        <p:spPr>
          <a:xfrm>
            <a:off x="3109925" y="1945450"/>
            <a:ext cx="1116900" cy="9819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34" name="Google Shape;734;p37"/>
          <p:cNvSpPr/>
          <p:nvPr/>
        </p:nvSpPr>
        <p:spPr>
          <a:xfrm>
            <a:off x="3126775" y="3285700"/>
            <a:ext cx="1116900" cy="3963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35" name="Google Shape;735;p37"/>
          <p:cNvSpPr txBox="1"/>
          <p:nvPr/>
        </p:nvSpPr>
        <p:spPr>
          <a:xfrm>
            <a:off x="1047825" y="2149100"/>
            <a:ext cx="13320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Components including buttons, panel, style and etc for ui design</a:t>
            </a:r>
            <a:endParaRPr sz="9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736" name="Google Shape;73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6677" y="2103902"/>
            <a:ext cx="665002" cy="665002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p37"/>
          <p:cNvSpPr txBox="1"/>
          <p:nvPr/>
        </p:nvSpPr>
        <p:spPr>
          <a:xfrm>
            <a:off x="1191125" y="3173950"/>
            <a:ext cx="13320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Basic model based on DDD model design</a:t>
            </a:r>
            <a:endParaRPr sz="9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738" name="Google Shape;73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23152" y="3151352"/>
            <a:ext cx="665002" cy="665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9477" y="3958277"/>
            <a:ext cx="665002" cy="665002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37"/>
          <p:cNvSpPr txBox="1"/>
          <p:nvPr/>
        </p:nvSpPr>
        <p:spPr>
          <a:xfrm>
            <a:off x="1086425" y="4042825"/>
            <a:ext cx="13320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Tsx file for each page in the application</a:t>
            </a:r>
            <a:endParaRPr sz="9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741" name="Google Shape;74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7102" y="1100175"/>
            <a:ext cx="1495349" cy="3824875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37"/>
          <p:cNvSpPr/>
          <p:nvPr/>
        </p:nvSpPr>
        <p:spPr>
          <a:xfrm>
            <a:off x="4800625" y="1746200"/>
            <a:ext cx="1445700" cy="8214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43" name="Google Shape;743;p37"/>
          <p:cNvSpPr txBox="1"/>
          <p:nvPr/>
        </p:nvSpPr>
        <p:spPr>
          <a:xfrm>
            <a:off x="6750125" y="1746200"/>
            <a:ext cx="13320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Redux design in front-end to utilize various kinds of functions</a:t>
            </a:r>
            <a:endParaRPr sz="9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44" name="Google Shape;744;p37"/>
          <p:cNvSpPr/>
          <p:nvPr/>
        </p:nvSpPr>
        <p:spPr>
          <a:xfrm>
            <a:off x="4838250" y="3015725"/>
            <a:ext cx="1287000" cy="665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45" name="Google Shape;745;p37"/>
          <p:cNvSpPr txBox="1"/>
          <p:nvPr/>
        </p:nvSpPr>
        <p:spPr>
          <a:xfrm>
            <a:off x="6665875" y="2978100"/>
            <a:ext cx="16191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Settings such as theme color, internationalization</a:t>
            </a:r>
            <a:endParaRPr sz="9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46" name="Google Shape;746;p37"/>
          <p:cNvSpPr/>
          <p:nvPr/>
        </p:nvSpPr>
        <p:spPr>
          <a:xfrm>
            <a:off x="4893300" y="4772575"/>
            <a:ext cx="867900" cy="1269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47" name="Google Shape;747;p37"/>
          <p:cNvSpPr txBox="1"/>
          <p:nvPr/>
        </p:nvSpPr>
        <p:spPr>
          <a:xfrm>
            <a:off x="6606575" y="4459775"/>
            <a:ext cx="16191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PWA</a:t>
            </a:r>
            <a:endParaRPr sz="9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Structure</a:t>
            </a:r>
            <a:endParaRPr/>
          </a:p>
        </p:txBody>
      </p:sp>
      <p:sp>
        <p:nvSpPr>
          <p:cNvPr id="753" name="Google Shape;753;p38"/>
          <p:cNvSpPr txBox="1"/>
          <p:nvPr/>
        </p:nvSpPr>
        <p:spPr>
          <a:xfrm>
            <a:off x="1244775" y="1383475"/>
            <a:ext cx="1619100" cy="1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Back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-end design</a:t>
            </a:r>
            <a:endParaRPr sz="12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54" name="Google Shape;754;p38"/>
          <p:cNvSpPr txBox="1"/>
          <p:nvPr/>
        </p:nvSpPr>
        <p:spPr>
          <a:xfrm>
            <a:off x="1826750" y="1886650"/>
            <a:ext cx="13320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  <a:latin typeface="Cabin Medium"/>
              <a:ea typeface="Cabin Medium"/>
              <a:cs typeface="Cabin Medium"/>
              <a:sym typeface="Cabin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D3B45"/>
                </a:solidFill>
                <a:highlight>
                  <a:srgbClr val="FFFFFF"/>
                </a:highlight>
                <a:latin typeface="Cabin Medium"/>
                <a:ea typeface="Cabin Medium"/>
                <a:cs typeface="Cabin Medium"/>
                <a:sym typeface="Cabin Medium"/>
              </a:rPr>
              <a:t>REST APIs using Expressjs and Mongo</a:t>
            </a:r>
            <a:endParaRPr sz="700">
              <a:solidFill>
                <a:schemeClr val="dk1"/>
              </a:solidFill>
              <a:latin typeface="Cabin Medium"/>
              <a:ea typeface="Cabin Medium"/>
              <a:cs typeface="Cabin Medium"/>
              <a:sym typeface="Cabin Medium"/>
            </a:endParaRPr>
          </a:p>
        </p:txBody>
      </p:sp>
      <p:sp>
        <p:nvSpPr>
          <p:cNvPr id="755" name="Google Shape;755;p38"/>
          <p:cNvSpPr txBox="1"/>
          <p:nvPr/>
        </p:nvSpPr>
        <p:spPr>
          <a:xfrm>
            <a:off x="5551450" y="1501800"/>
            <a:ext cx="1746300" cy="9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Controllers for </a:t>
            </a:r>
            <a:r>
              <a:rPr lang="en" sz="1000">
                <a:solidFill>
                  <a:srgbClr val="0D0D0D"/>
                </a:solidFill>
                <a:highlight>
                  <a:srgbClr val="FFFFFF"/>
                </a:highlight>
                <a:latin typeface="Cabin"/>
                <a:ea typeface="Cabin"/>
                <a:cs typeface="Cabin"/>
                <a:sym typeface="Cabin"/>
              </a:rPr>
              <a:t>processing incoming client requests, managing data validation, and sending responses</a:t>
            </a:r>
            <a:endParaRPr sz="10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56" name="Google Shape;756;p38"/>
          <p:cNvSpPr txBox="1"/>
          <p:nvPr/>
        </p:nvSpPr>
        <p:spPr>
          <a:xfrm>
            <a:off x="1049400" y="2933425"/>
            <a:ext cx="2647500" cy="8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rPr>
              <a:t>Services to </a:t>
            </a:r>
            <a:r>
              <a:rPr lang="en" sz="1000">
                <a:solidFill>
                  <a:srgbClr val="0D0D0D"/>
                </a:solidFill>
                <a:highlight>
                  <a:srgbClr val="FFFFFF"/>
                </a:highlight>
                <a:latin typeface="Cabin Medium"/>
                <a:ea typeface="Cabin Medium"/>
                <a:cs typeface="Cabin Medium"/>
                <a:sym typeface="Cabin Medium"/>
              </a:rPr>
              <a:t>manage data processing, handle API requests, and ensure secure communication between the user interface and the database, </a:t>
            </a:r>
            <a:endParaRPr sz="700">
              <a:solidFill>
                <a:schemeClr val="dk1"/>
              </a:solidFill>
              <a:latin typeface="Cabin Medium"/>
              <a:ea typeface="Cabin Medium"/>
              <a:cs typeface="Cabin Medium"/>
              <a:sym typeface="Cabin Medium"/>
            </a:endParaRPr>
          </a:p>
        </p:txBody>
      </p:sp>
      <p:pic>
        <p:nvPicPr>
          <p:cNvPr id="757" name="Google Shape;75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4875" y="636525"/>
            <a:ext cx="774600" cy="7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8" name="Google Shape;75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4774" y="1247600"/>
            <a:ext cx="1281875" cy="36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759" name="Google Shape;759;p38"/>
          <p:cNvSpPr/>
          <p:nvPr/>
        </p:nvSpPr>
        <p:spPr>
          <a:xfrm>
            <a:off x="3940775" y="1443275"/>
            <a:ext cx="1536600" cy="4065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60" name="Google Shape;760;p38"/>
          <p:cNvSpPr/>
          <p:nvPr/>
        </p:nvSpPr>
        <p:spPr>
          <a:xfrm>
            <a:off x="3957700" y="3106975"/>
            <a:ext cx="1439400" cy="4743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  <p:pic>
        <p:nvPicPr>
          <p:cNvPr id="766" name="Google Shape;76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977" y="1515950"/>
            <a:ext cx="2344448" cy="1179100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767;p39"/>
          <p:cNvSpPr txBox="1"/>
          <p:nvPr/>
        </p:nvSpPr>
        <p:spPr>
          <a:xfrm>
            <a:off x="1064100" y="1181188"/>
            <a:ext cx="1510500" cy="1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Home Page</a:t>
            </a:r>
            <a:endParaRPr sz="12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768" name="Google Shape;76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4225" y="1518725"/>
            <a:ext cx="2367447" cy="117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9" name="Google Shape;76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9475" y="1414800"/>
            <a:ext cx="2538173" cy="1280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8253" y="3193279"/>
            <a:ext cx="2538173" cy="1265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1" name="Google Shape;771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22653" y="3147338"/>
            <a:ext cx="2698701" cy="135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2" name="Google Shape;772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53621" y="3193275"/>
            <a:ext cx="2696028" cy="1357224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39"/>
          <p:cNvSpPr txBox="1"/>
          <p:nvPr/>
        </p:nvSpPr>
        <p:spPr>
          <a:xfrm>
            <a:off x="3776350" y="1243488"/>
            <a:ext cx="1510500" cy="1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Articles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Page</a:t>
            </a:r>
            <a:endParaRPr sz="12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74" name="Google Shape;774;p39"/>
          <p:cNvSpPr txBox="1"/>
          <p:nvPr/>
        </p:nvSpPr>
        <p:spPr>
          <a:xfrm>
            <a:off x="6815600" y="1146363"/>
            <a:ext cx="1510500" cy="1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Events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Page</a:t>
            </a:r>
            <a:endParaRPr sz="12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75" name="Google Shape;775;p39"/>
          <p:cNvSpPr txBox="1"/>
          <p:nvPr/>
        </p:nvSpPr>
        <p:spPr>
          <a:xfrm>
            <a:off x="878950" y="2889863"/>
            <a:ext cx="1510500" cy="1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Locator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Page</a:t>
            </a:r>
            <a:endParaRPr sz="12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76" name="Google Shape;776;p39"/>
          <p:cNvSpPr txBox="1"/>
          <p:nvPr/>
        </p:nvSpPr>
        <p:spPr>
          <a:xfrm>
            <a:off x="3974975" y="2889863"/>
            <a:ext cx="1510500" cy="1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Login 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Page</a:t>
            </a:r>
            <a:endParaRPr sz="12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77" name="Google Shape;777;p39"/>
          <p:cNvSpPr txBox="1"/>
          <p:nvPr/>
        </p:nvSpPr>
        <p:spPr>
          <a:xfrm>
            <a:off x="7071000" y="2858500"/>
            <a:ext cx="1510500" cy="1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Profile </a:t>
            </a:r>
            <a:r>
              <a:rPr lang="en" sz="12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Page</a:t>
            </a:r>
            <a:endParaRPr sz="12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0"/>
          <p:cNvSpPr txBox="1"/>
          <p:nvPr>
            <p:ph idx="1" type="subTitle"/>
          </p:nvPr>
        </p:nvSpPr>
        <p:spPr>
          <a:xfrm>
            <a:off x="5351800" y="1591600"/>
            <a:ext cx="3100800" cy="12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Showcase of Aids</a:t>
            </a:r>
            <a:r>
              <a:rPr b="1" lang="en" sz="1800"/>
              <a:t>Bridge</a:t>
            </a:r>
            <a:endParaRPr b="1" sz="1800"/>
          </a:p>
        </p:txBody>
      </p:sp>
      <p:pic>
        <p:nvPicPr>
          <p:cNvPr id="783" name="Google Shape;783;p4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34466" r="19418" t="0"/>
          <a:stretch/>
        </p:blipFill>
        <p:spPr>
          <a:xfrm flipH="1">
            <a:off x="713223" y="554676"/>
            <a:ext cx="2801100" cy="4049400"/>
          </a:xfrm>
          <a:prstGeom prst="round1Rect">
            <a:avLst>
              <a:gd fmla="val 50000" name="adj"/>
            </a:avLst>
          </a:prstGeom>
        </p:spPr>
      </p:pic>
      <p:pic>
        <p:nvPicPr>
          <p:cNvPr id="784" name="Google Shape;784;p40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32236" r="23354" t="0"/>
          <a:stretch/>
        </p:blipFill>
        <p:spPr>
          <a:xfrm>
            <a:off x="3671775" y="539500"/>
            <a:ext cx="1522500" cy="2285700"/>
          </a:xfrm>
          <a:prstGeom prst="round1Rect">
            <a:avLst>
              <a:gd fmla="val 50000" name="adj"/>
            </a:avLst>
          </a:prstGeom>
        </p:spPr>
      </p:pic>
      <p:pic>
        <p:nvPicPr>
          <p:cNvPr id="785" name="Google Shape;785;p40"/>
          <p:cNvPicPr preferRelativeResize="0"/>
          <p:nvPr>
            <p:ph idx="4" type="pic"/>
          </p:nvPr>
        </p:nvPicPr>
        <p:blipFill rotWithShape="1">
          <a:blip r:embed="rId5">
            <a:alphaModFix/>
          </a:blip>
          <a:srcRect b="39144" l="661" r="651" t="9517"/>
          <a:stretch/>
        </p:blipFill>
        <p:spPr>
          <a:xfrm>
            <a:off x="3671775" y="2953775"/>
            <a:ext cx="4758900" cy="1650300"/>
          </a:xfrm>
          <a:prstGeom prst="round1Rect">
            <a:avLst>
              <a:gd fmla="val 50000" name="adj"/>
            </a:avLst>
          </a:prstGeom>
        </p:spPr>
      </p:pic>
      <p:sp>
        <p:nvSpPr>
          <p:cNvPr id="786" name="Google Shape;786;p40"/>
          <p:cNvSpPr txBox="1"/>
          <p:nvPr>
            <p:ph idx="4294967295" type="title"/>
          </p:nvPr>
        </p:nvSpPr>
        <p:spPr>
          <a:xfrm>
            <a:off x="5413000" y="778126"/>
            <a:ext cx="1637700" cy="930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05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1"/>
          <p:cNvSpPr/>
          <p:nvPr/>
        </p:nvSpPr>
        <p:spPr>
          <a:xfrm>
            <a:off x="7177122" y="335395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41"/>
          <p:cNvSpPr txBox="1"/>
          <p:nvPr>
            <p:ph type="title"/>
          </p:nvPr>
        </p:nvSpPr>
        <p:spPr>
          <a:xfrm>
            <a:off x="2380200" y="2302813"/>
            <a:ext cx="43836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793" name="Google Shape;793;p41"/>
          <p:cNvSpPr txBox="1"/>
          <p:nvPr>
            <p:ph idx="2" type="title"/>
          </p:nvPr>
        </p:nvSpPr>
        <p:spPr>
          <a:xfrm>
            <a:off x="3834750" y="1403851"/>
            <a:ext cx="1637700" cy="9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794" name="Google Shape;794;p41"/>
          <p:cNvGrpSpPr/>
          <p:nvPr/>
        </p:nvGrpSpPr>
        <p:grpSpPr>
          <a:xfrm>
            <a:off x="7177121" y="1869812"/>
            <a:ext cx="1256779" cy="1403896"/>
            <a:chOff x="2226665" y="-4565430"/>
            <a:chExt cx="1439280" cy="1607760"/>
          </a:xfrm>
        </p:grpSpPr>
        <p:sp>
          <p:nvSpPr>
            <p:cNvPr id="795" name="Google Shape;795;p41"/>
            <p:cNvSpPr/>
            <p:nvPr/>
          </p:nvSpPr>
          <p:spPr>
            <a:xfrm>
              <a:off x="2251865" y="-4565430"/>
              <a:ext cx="1414080" cy="1607760"/>
            </a:xfrm>
            <a:custGeom>
              <a:rect b="b" l="l" r="r" t="t"/>
              <a:pathLst>
                <a:path extrusionOk="0" h="4466" w="3928">
                  <a:moveTo>
                    <a:pt x="0" y="0"/>
                  </a:moveTo>
                  <a:lnTo>
                    <a:pt x="3928" y="0"/>
                  </a:lnTo>
                  <a:lnTo>
                    <a:pt x="3928" y="4466"/>
                  </a:lnTo>
                  <a:lnTo>
                    <a:pt x="0" y="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2243585" y="-322623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3009665" y="-3207150"/>
              <a:ext cx="565920" cy="162360"/>
            </a:xfrm>
            <a:custGeom>
              <a:rect b="b" l="l" r="r" t="t"/>
              <a:pathLst>
                <a:path extrusionOk="0" h="451" w="1572">
                  <a:moveTo>
                    <a:pt x="0" y="0"/>
                  </a:moveTo>
                  <a:cubicBezTo>
                    <a:pt x="159" y="269"/>
                    <a:pt x="452" y="451"/>
                    <a:pt x="786" y="451"/>
                  </a:cubicBezTo>
                  <a:cubicBezTo>
                    <a:pt x="1121" y="451"/>
                    <a:pt x="1414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2243585" y="-354015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2395865" y="-352107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2226665" y="-389439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2992745" y="-387531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2226665" y="-420831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2378945" y="-418923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8" y="269"/>
                    <a:pt x="451" y="449"/>
                    <a:pt x="786" y="449"/>
                  </a:cubicBezTo>
                  <a:cubicBezTo>
                    <a:pt x="1120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4" name="Google Shape;804;p41"/>
          <p:cNvSpPr/>
          <p:nvPr/>
        </p:nvSpPr>
        <p:spPr>
          <a:xfrm>
            <a:off x="713227" y="53950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5" name="Google Shape;80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65616" y="749284"/>
            <a:ext cx="1151999" cy="836275"/>
          </a:xfrm>
          <a:prstGeom prst="rect">
            <a:avLst/>
          </a:prstGeom>
          <a:noFill/>
          <a:ln>
            <a:noFill/>
          </a:ln>
        </p:spPr>
      </p:pic>
      <p:sp>
        <p:nvSpPr>
          <p:cNvPr id="806" name="Google Shape;806;p41"/>
          <p:cNvSpPr/>
          <p:nvPr/>
        </p:nvSpPr>
        <p:spPr>
          <a:xfrm>
            <a:off x="719509" y="3359758"/>
            <a:ext cx="1244253" cy="1244253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7" name="Google Shape;807;p41"/>
          <p:cNvGrpSpPr/>
          <p:nvPr/>
        </p:nvGrpSpPr>
        <p:grpSpPr>
          <a:xfrm>
            <a:off x="2240627" y="636176"/>
            <a:ext cx="963279" cy="963279"/>
            <a:chOff x="999425" y="-2823390"/>
            <a:chExt cx="1094760" cy="1094760"/>
          </a:xfrm>
        </p:grpSpPr>
        <p:sp>
          <p:nvSpPr>
            <p:cNvPr id="808" name="Google Shape;808;p41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1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6" name="Google Shape;816;p41"/>
          <p:cNvGrpSpPr/>
          <p:nvPr/>
        </p:nvGrpSpPr>
        <p:grpSpPr>
          <a:xfrm>
            <a:off x="7224491" y="539502"/>
            <a:ext cx="1162041" cy="1156616"/>
            <a:chOff x="2341865" y="-2889990"/>
            <a:chExt cx="1233720" cy="1227960"/>
          </a:xfrm>
        </p:grpSpPr>
        <p:sp>
          <p:nvSpPr>
            <p:cNvPr id="817" name="Google Shape;817;p41"/>
            <p:cNvSpPr/>
            <p:nvPr/>
          </p:nvSpPr>
          <p:spPr>
            <a:xfrm>
              <a:off x="2341865" y="-288999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2"/>
                    <a:pt x="233" y="300"/>
                    <a:pt x="150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2341865" y="-177003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3"/>
                    <a:pt x="233" y="300"/>
                    <a:pt x="150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3467945" y="-288999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2"/>
                    <a:pt x="232" y="300"/>
                    <a:pt x="149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3467945" y="-177003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3"/>
                    <a:pt x="232" y="300"/>
                    <a:pt x="149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2840825" y="-1824390"/>
              <a:ext cx="365400" cy="95760"/>
            </a:xfrm>
            <a:custGeom>
              <a:rect b="b" l="l" r="r" t="t"/>
              <a:pathLst>
                <a:path extrusionOk="0" h="266" w="1015">
                  <a:moveTo>
                    <a:pt x="1015" y="266"/>
                  </a:moveTo>
                  <a:lnTo>
                    <a:pt x="0" y="266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26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2787545" y="-2770470"/>
              <a:ext cx="472320" cy="938160"/>
            </a:xfrm>
            <a:custGeom>
              <a:rect b="b" l="l" r="r" t="t"/>
              <a:pathLst>
                <a:path extrusionOk="0" h="2606" w="1312">
                  <a:moveTo>
                    <a:pt x="698" y="0"/>
                  </a:moveTo>
                  <a:lnTo>
                    <a:pt x="669" y="0"/>
                  </a:lnTo>
                  <a:lnTo>
                    <a:pt x="669" y="1600"/>
                  </a:lnTo>
                  <a:cubicBezTo>
                    <a:pt x="714" y="1607"/>
                    <a:pt x="748" y="1645"/>
                    <a:pt x="748" y="1691"/>
                  </a:cubicBezTo>
                  <a:cubicBezTo>
                    <a:pt x="748" y="1742"/>
                    <a:pt x="706" y="1783"/>
                    <a:pt x="656" y="1783"/>
                  </a:cubicBezTo>
                  <a:cubicBezTo>
                    <a:pt x="605" y="1783"/>
                    <a:pt x="563" y="1742"/>
                    <a:pt x="563" y="1691"/>
                  </a:cubicBezTo>
                  <a:cubicBezTo>
                    <a:pt x="563" y="1645"/>
                    <a:pt x="597" y="1607"/>
                    <a:pt x="642" y="1600"/>
                  </a:cubicBezTo>
                  <a:lnTo>
                    <a:pt x="642" y="0"/>
                  </a:lnTo>
                  <a:lnTo>
                    <a:pt x="613" y="0"/>
                  </a:lnTo>
                  <a:lnTo>
                    <a:pt x="0" y="1257"/>
                  </a:lnTo>
                  <a:lnTo>
                    <a:pt x="284" y="2606"/>
                  </a:lnTo>
                  <a:lnTo>
                    <a:pt x="654" y="2606"/>
                  </a:lnTo>
                  <a:lnTo>
                    <a:pt x="657" y="2606"/>
                  </a:lnTo>
                  <a:lnTo>
                    <a:pt x="1027" y="2606"/>
                  </a:lnTo>
                  <a:lnTo>
                    <a:pt x="1312" y="1257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41"/>
            <p:cNvSpPr/>
            <p:nvPr/>
          </p:nvSpPr>
          <p:spPr>
            <a:xfrm>
              <a:off x="2756585" y="-1882710"/>
              <a:ext cx="378720" cy="108360"/>
            </a:xfrm>
            <a:custGeom>
              <a:rect b="b" l="l" r="r" t="t"/>
              <a:pathLst>
                <a:path extrusionOk="0" h="301" w="1052">
                  <a:moveTo>
                    <a:pt x="36" y="266"/>
                  </a:moveTo>
                  <a:lnTo>
                    <a:pt x="1016" y="266"/>
                  </a:lnTo>
                  <a:lnTo>
                    <a:pt x="1016" y="35"/>
                  </a:lnTo>
                  <a:lnTo>
                    <a:pt x="36" y="35"/>
                  </a:lnTo>
                  <a:lnTo>
                    <a:pt x="36" y="266"/>
                  </a:lnTo>
                  <a:moveTo>
                    <a:pt x="1052" y="301"/>
                  </a:moveTo>
                  <a:lnTo>
                    <a:pt x="0" y="301"/>
                  </a:lnTo>
                  <a:lnTo>
                    <a:pt x="0" y="0"/>
                  </a:lnTo>
                  <a:lnTo>
                    <a:pt x="1052" y="0"/>
                  </a:lnTo>
                  <a:lnTo>
                    <a:pt x="1052" y="3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41"/>
            <p:cNvSpPr/>
            <p:nvPr/>
          </p:nvSpPr>
          <p:spPr>
            <a:xfrm>
              <a:off x="2702945" y="-2828790"/>
              <a:ext cx="486000" cy="950760"/>
            </a:xfrm>
            <a:custGeom>
              <a:rect b="b" l="l" r="r" t="t"/>
              <a:pathLst>
                <a:path extrusionOk="0" h="2641" w="1350">
                  <a:moveTo>
                    <a:pt x="675" y="1634"/>
                  </a:moveTo>
                  <a:lnTo>
                    <a:pt x="664" y="1635"/>
                  </a:lnTo>
                  <a:cubicBezTo>
                    <a:pt x="628" y="1641"/>
                    <a:pt x="601" y="1672"/>
                    <a:pt x="601" y="1709"/>
                  </a:cubicBezTo>
                  <a:cubicBezTo>
                    <a:pt x="601" y="1750"/>
                    <a:pt x="634" y="1783"/>
                    <a:pt x="675" y="1783"/>
                  </a:cubicBezTo>
                  <a:cubicBezTo>
                    <a:pt x="716" y="1783"/>
                    <a:pt x="749" y="1750"/>
                    <a:pt x="749" y="1709"/>
                  </a:cubicBezTo>
                  <a:cubicBezTo>
                    <a:pt x="749" y="1672"/>
                    <a:pt x="722" y="1641"/>
                    <a:pt x="686" y="1635"/>
                  </a:cubicBezTo>
                  <a:lnTo>
                    <a:pt x="675" y="1634"/>
                  </a:lnTo>
                  <a:moveTo>
                    <a:pt x="318" y="2606"/>
                  </a:moveTo>
                  <a:lnTo>
                    <a:pt x="1032" y="2606"/>
                  </a:lnTo>
                  <a:lnTo>
                    <a:pt x="1312" y="1277"/>
                  </a:lnTo>
                  <a:lnTo>
                    <a:pt x="707" y="36"/>
                  </a:lnTo>
                  <a:lnTo>
                    <a:pt x="707" y="1604"/>
                  </a:lnTo>
                  <a:cubicBezTo>
                    <a:pt x="752" y="1617"/>
                    <a:pt x="785" y="1660"/>
                    <a:pt x="785" y="1709"/>
                  </a:cubicBezTo>
                  <a:cubicBezTo>
                    <a:pt x="785" y="1769"/>
                    <a:pt x="736" y="1819"/>
                    <a:pt x="675" y="1819"/>
                  </a:cubicBezTo>
                  <a:cubicBezTo>
                    <a:pt x="615" y="1819"/>
                    <a:pt x="565" y="1769"/>
                    <a:pt x="565" y="1709"/>
                  </a:cubicBezTo>
                  <a:cubicBezTo>
                    <a:pt x="565" y="1660"/>
                    <a:pt x="598" y="1617"/>
                    <a:pt x="643" y="1604"/>
                  </a:cubicBezTo>
                  <a:lnTo>
                    <a:pt x="643" y="36"/>
                  </a:lnTo>
                  <a:lnTo>
                    <a:pt x="38" y="1277"/>
                  </a:lnTo>
                  <a:lnTo>
                    <a:pt x="318" y="2606"/>
                  </a:lnTo>
                  <a:moveTo>
                    <a:pt x="1061" y="2641"/>
                  </a:moveTo>
                  <a:lnTo>
                    <a:pt x="289" y="2641"/>
                  </a:lnTo>
                  <a:lnTo>
                    <a:pt x="0" y="1272"/>
                  </a:lnTo>
                  <a:lnTo>
                    <a:pt x="3" y="1267"/>
                  </a:lnTo>
                  <a:lnTo>
                    <a:pt x="622" y="0"/>
                  </a:lnTo>
                  <a:lnTo>
                    <a:pt x="729" y="0"/>
                  </a:lnTo>
                  <a:lnTo>
                    <a:pt x="1350" y="1272"/>
                  </a:lnTo>
                  <a:lnTo>
                    <a:pt x="1061" y="26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5" name="Google Shape;825;p41"/>
          <p:cNvSpPr/>
          <p:nvPr/>
        </p:nvSpPr>
        <p:spPr>
          <a:xfrm>
            <a:off x="855371" y="2139610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6" name="Google Shape;826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7374" y="3563741"/>
            <a:ext cx="836275" cy="83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7" name="Google Shape;827;p41"/>
          <p:cNvGrpSpPr/>
          <p:nvPr/>
        </p:nvGrpSpPr>
        <p:grpSpPr>
          <a:xfrm rot="5400000">
            <a:off x="6128293" y="3543772"/>
            <a:ext cx="769287" cy="876222"/>
            <a:chOff x="5496905" y="-1882710"/>
            <a:chExt cx="1375200" cy="1566360"/>
          </a:xfrm>
        </p:grpSpPr>
        <p:sp>
          <p:nvSpPr>
            <p:cNvPr id="828" name="Google Shape;828;p41"/>
            <p:cNvSpPr/>
            <p:nvPr/>
          </p:nvSpPr>
          <p:spPr>
            <a:xfrm>
              <a:off x="5496905" y="-1882710"/>
              <a:ext cx="668880" cy="1374840"/>
            </a:xfrm>
            <a:custGeom>
              <a:rect b="b" l="l" r="r" t="t"/>
              <a:pathLst>
                <a:path extrusionOk="0" h="3819" w="1858">
                  <a:moveTo>
                    <a:pt x="611" y="3819"/>
                  </a:moveTo>
                  <a:cubicBezTo>
                    <a:pt x="419" y="3819"/>
                    <a:pt x="227" y="3818"/>
                    <a:pt x="35" y="3819"/>
                  </a:cubicBezTo>
                  <a:cubicBezTo>
                    <a:pt x="9" y="3819"/>
                    <a:pt x="0" y="3814"/>
                    <a:pt x="0" y="3786"/>
                  </a:cubicBezTo>
                  <a:cubicBezTo>
                    <a:pt x="1" y="2535"/>
                    <a:pt x="1" y="1284"/>
                    <a:pt x="0" y="33"/>
                  </a:cubicBezTo>
                  <a:cubicBezTo>
                    <a:pt x="0" y="8"/>
                    <a:pt x="6" y="0"/>
                    <a:pt x="33" y="0"/>
                  </a:cubicBezTo>
                  <a:cubicBezTo>
                    <a:pt x="259" y="1"/>
                    <a:pt x="485" y="0"/>
                    <a:pt x="711" y="0"/>
                  </a:cubicBezTo>
                  <a:cubicBezTo>
                    <a:pt x="1082" y="0"/>
                    <a:pt x="1453" y="1"/>
                    <a:pt x="1824" y="0"/>
                  </a:cubicBezTo>
                  <a:cubicBezTo>
                    <a:pt x="1851" y="0"/>
                    <a:pt x="1858" y="7"/>
                    <a:pt x="1858" y="34"/>
                  </a:cubicBezTo>
                  <a:cubicBezTo>
                    <a:pt x="1856" y="195"/>
                    <a:pt x="1856" y="356"/>
                    <a:pt x="1857" y="518"/>
                  </a:cubicBezTo>
                  <a:cubicBezTo>
                    <a:pt x="1858" y="542"/>
                    <a:pt x="1851" y="549"/>
                    <a:pt x="1827" y="549"/>
                  </a:cubicBezTo>
                  <a:cubicBezTo>
                    <a:pt x="1451" y="548"/>
                    <a:pt x="1076" y="548"/>
                    <a:pt x="700" y="549"/>
                  </a:cubicBezTo>
                  <a:cubicBezTo>
                    <a:pt x="662" y="548"/>
                    <a:pt x="624" y="548"/>
                    <a:pt x="586" y="548"/>
                  </a:cubicBezTo>
                  <a:cubicBezTo>
                    <a:pt x="548" y="548"/>
                    <a:pt x="548" y="548"/>
                    <a:pt x="548" y="586"/>
                  </a:cubicBezTo>
                  <a:cubicBezTo>
                    <a:pt x="548" y="1468"/>
                    <a:pt x="548" y="2351"/>
                    <a:pt x="548" y="3234"/>
                  </a:cubicBezTo>
                  <a:cubicBezTo>
                    <a:pt x="548" y="3240"/>
                    <a:pt x="549" y="3245"/>
                    <a:pt x="548" y="3251"/>
                  </a:cubicBezTo>
                  <a:cubicBezTo>
                    <a:pt x="547" y="3267"/>
                    <a:pt x="554" y="3272"/>
                    <a:pt x="569" y="3272"/>
                  </a:cubicBezTo>
                  <a:cubicBezTo>
                    <a:pt x="617" y="3271"/>
                    <a:pt x="664" y="3271"/>
                    <a:pt x="712" y="3271"/>
                  </a:cubicBezTo>
                  <a:cubicBezTo>
                    <a:pt x="1082" y="3271"/>
                    <a:pt x="1453" y="3271"/>
                    <a:pt x="1823" y="3271"/>
                  </a:cubicBezTo>
                  <a:cubicBezTo>
                    <a:pt x="1850" y="3271"/>
                    <a:pt x="1858" y="3277"/>
                    <a:pt x="1858" y="3304"/>
                  </a:cubicBezTo>
                  <a:cubicBezTo>
                    <a:pt x="1856" y="3465"/>
                    <a:pt x="1856" y="3626"/>
                    <a:pt x="1857" y="3787"/>
                  </a:cubicBezTo>
                  <a:cubicBezTo>
                    <a:pt x="1858" y="3812"/>
                    <a:pt x="1850" y="3819"/>
                    <a:pt x="1826" y="3819"/>
                  </a:cubicBezTo>
                  <a:cubicBezTo>
                    <a:pt x="1421" y="3818"/>
                    <a:pt x="1016" y="3819"/>
                    <a:pt x="611" y="38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41"/>
            <p:cNvSpPr/>
            <p:nvPr/>
          </p:nvSpPr>
          <p:spPr>
            <a:xfrm>
              <a:off x="6233825" y="-1691190"/>
              <a:ext cx="638280" cy="1374840"/>
            </a:xfrm>
            <a:custGeom>
              <a:rect b="b" l="l" r="r" t="t"/>
              <a:pathLst>
                <a:path extrusionOk="0" h="3819" w="1773">
                  <a:moveTo>
                    <a:pt x="772" y="0"/>
                  </a:moveTo>
                  <a:cubicBezTo>
                    <a:pt x="1094" y="0"/>
                    <a:pt x="1417" y="1"/>
                    <a:pt x="1739" y="0"/>
                  </a:cubicBezTo>
                  <a:cubicBezTo>
                    <a:pt x="1766" y="0"/>
                    <a:pt x="1773" y="6"/>
                    <a:pt x="1773" y="34"/>
                  </a:cubicBezTo>
                  <a:cubicBezTo>
                    <a:pt x="1772" y="1284"/>
                    <a:pt x="1772" y="2535"/>
                    <a:pt x="1773" y="3785"/>
                  </a:cubicBezTo>
                  <a:cubicBezTo>
                    <a:pt x="1773" y="3812"/>
                    <a:pt x="1767" y="3819"/>
                    <a:pt x="1740" y="3819"/>
                  </a:cubicBezTo>
                  <a:cubicBezTo>
                    <a:pt x="1417" y="3818"/>
                    <a:pt x="1095" y="3819"/>
                    <a:pt x="772" y="3819"/>
                  </a:cubicBezTo>
                  <a:cubicBezTo>
                    <a:pt x="739" y="3819"/>
                    <a:pt x="705" y="3818"/>
                    <a:pt x="672" y="3818"/>
                  </a:cubicBezTo>
                  <a:cubicBezTo>
                    <a:pt x="459" y="3818"/>
                    <a:pt x="245" y="3818"/>
                    <a:pt x="32" y="3819"/>
                  </a:cubicBezTo>
                  <a:cubicBezTo>
                    <a:pt x="6" y="3819"/>
                    <a:pt x="0" y="3811"/>
                    <a:pt x="0" y="3786"/>
                  </a:cubicBezTo>
                  <a:cubicBezTo>
                    <a:pt x="2" y="3625"/>
                    <a:pt x="2" y="3464"/>
                    <a:pt x="0" y="3303"/>
                  </a:cubicBezTo>
                  <a:cubicBezTo>
                    <a:pt x="0" y="3278"/>
                    <a:pt x="6" y="3270"/>
                    <a:pt x="32" y="3270"/>
                  </a:cubicBezTo>
                  <a:cubicBezTo>
                    <a:pt x="277" y="3271"/>
                    <a:pt x="522" y="3271"/>
                    <a:pt x="767" y="3271"/>
                  </a:cubicBezTo>
                  <a:cubicBezTo>
                    <a:pt x="778" y="3271"/>
                    <a:pt x="789" y="3270"/>
                    <a:pt x="800" y="3270"/>
                  </a:cubicBezTo>
                  <a:cubicBezTo>
                    <a:pt x="930" y="3270"/>
                    <a:pt x="1059" y="3269"/>
                    <a:pt x="1189" y="3271"/>
                  </a:cubicBezTo>
                  <a:cubicBezTo>
                    <a:pt x="1217" y="3272"/>
                    <a:pt x="1225" y="3265"/>
                    <a:pt x="1225" y="3235"/>
                  </a:cubicBezTo>
                  <a:cubicBezTo>
                    <a:pt x="1224" y="2351"/>
                    <a:pt x="1225" y="1467"/>
                    <a:pt x="1225" y="583"/>
                  </a:cubicBezTo>
                  <a:cubicBezTo>
                    <a:pt x="1225" y="579"/>
                    <a:pt x="1224" y="574"/>
                    <a:pt x="1225" y="569"/>
                  </a:cubicBezTo>
                  <a:cubicBezTo>
                    <a:pt x="1227" y="552"/>
                    <a:pt x="1220" y="548"/>
                    <a:pt x="1203" y="548"/>
                  </a:cubicBezTo>
                  <a:cubicBezTo>
                    <a:pt x="1085" y="548"/>
                    <a:pt x="968" y="548"/>
                    <a:pt x="851" y="549"/>
                  </a:cubicBezTo>
                  <a:cubicBezTo>
                    <a:pt x="840" y="548"/>
                    <a:pt x="828" y="547"/>
                    <a:pt x="817" y="547"/>
                  </a:cubicBezTo>
                  <a:cubicBezTo>
                    <a:pt x="557" y="547"/>
                    <a:pt x="296" y="547"/>
                    <a:pt x="35" y="548"/>
                  </a:cubicBezTo>
                  <a:cubicBezTo>
                    <a:pt x="6" y="548"/>
                    <a:pt x="0" y="540"/>
                    <a:pt x="0" y="513"/>
                  </a:cubicBezTo>
                  <a:cubicBezTo>
                    <a:pt x="2" y="353"/>
                    <a:pt x="2" y="194"/>
                    <a:pt x="0" y="35"/>
                  </a:cubicBezTo>
                  <a:cubicBezTo>
                    <a:pt x="0" y="8"/>
                    <a:pt x="7" y="0"/>
                    <a:pt x="34" y="0"/>
                  </a:cubicBezTo>
                  <a:cubicBezTo>
                    <a:pt x="269" y="1"/>
                    <a:pt x="504" y="1"/>
                    <a:pt x="738" y="1"/>
                  </a:cubicBezTo>
                  <a:cubicBezTo>
                    <a:pt x="750" y="1"/>
                    <a:pt x="761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5821265" y="-1557270"/>
              <a:ext cx="344520" cy="723960"/>
            </a:xfrm>
            <a:custGeom>
              <a:rect b="b" l="l" r="r" t="t"/>
              <a:pathLst>
                <a:path extrusionOk="0" h="2011" w="957">
                  <a:moveTo>
                    <a:pt x="0" y="1006"/>
                  </a:moveTo>
                  <a:cubicBezTo>
                    <a:pt x="0" y="684"/>
                    <a:pt x="0" y="361"/>
                    <a:pt x="0" y="39"/>
                  </a:cubicBezTo>
                  <a:cubicBezTo>
                    <a:pt x="0" y="1"/>
                    <a:pt x="0" y="1"/>
                    <a:pt x="37" y="1"/>
                  </a:cubicBezTo>
                  <a:cubicBezTo>
                    <a:pt x="332" y="1"/>
                    <a:pt x="626" y="1"/>
                    <a:pt x="920" y="0"/>
                  </a:cubicBezTo>
                  <a:cubicBezTo>
                    <a:pt x="947" y="0"/>
                    <a:pt x="958" y="5"/>
                    <a:pt x="957" y="35"/>
                  </a:cubicBezTo>
                  <a:cubicBezTo>
                    <a:pt x="954" y="110"/>
                    <a:pt x="955" y="186"/>
                    <a:pt x="956" y="261"/>
                  </a:cubicBezTo>
                  <a:cubicBezTo>
                    <a:pt x="957" y="283"/>
                    <a:pt x="950" y="288"/>
                    <a:pt x="930" y="288"/>
                  </a:cubicBezTo>
                  <a:cubicBezTo>
                    <a:pt x="727" y="287"/>
                    <a:pt x="525" y="288"/>
                    <a:pt x="323" y="287"/>
                  </a:cubicBezTo>
                  <a:cubicBezTo>
                    <a:pt x="298" y="287"/>
                    <a:pt x="290" y="292"/>
                    <a:pt x="290" y="319"/>
                  </a:cubicBezTo>
                  <a:cubicBezTo>
                    <a:pt x="291" y="776"/>
                    <a:pt x="291" y="1234"/>
                    <a:pt x="290" y="1691"/>
                  </a:cubicBezTo>
                  <a:cubicBezTo>
                    <a:pt x="290" y="1719"/>
                    <a:pt x="299" y="1724"/>
                    <a:pt x="325" y="1724"/>
                  </a:cubicBezTo>
                  <a:cubicBezTo>
                    <a:pt x="525" y="1723"/>
                    <a:pt x="725" y="1724"/>
                    <a:pt x="926" y="1723"/>
                  </a:cubicBezTo>
                  <a:cubicBezTo>
                    <a:pt x="951" y="1723"/>
                    <a:pt x="957" y="1730"/>
                    <a:pt x="956" y="1754"/>
                  </a:cubicBezTo>
                  <a:cubicBezTo>
                    <a:pt x="955" y="1831"/>
                    <a:pt x="955" y="1907"/>
                    <a:pt x="956" y="1983"/>
                  </a:cubicBezTo>
                  <a:cubicBezTo>
                    <a:pt x="957" y="2005"/>
                    <a:pt x="950" y="2010"/>
                    <a:pt x="930" y="2010"/>
                  </a:cubicBezTo>
                  <a:cubicBezTo>
                    <a:pt x="630" y="2010"/>
                    <a:pt x="330" y="2010"/>
                    <a:pt x="30" y="2011"/>
                  </a:cubicBezTo>
                  <a:cubicBezTo>
                    <a:pt x="3" y="2011"/>
                    <a:pt x="0" y="2001"/>
                    <a:pt x="0" y="1979"/>
                  </a:cubicBezTo>
                  <a:cubicBezTo>
                    <a:pt x="1" y="1654"/>
                    <a:pt x="0" y="1330"/>
                    <a:pt x="0" y="10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6233825" y="-1366110"/>
              <a:ext cx="312840" cy="725040"/>
            </a:xfrm>
            <a:custGeom>
              <a:rect b="b" l="l" r="r" t="t"/>
              <a:pathLst>
                <a:path extrusionOk="0" h="2014" w="869">
                  <a:moveTo>
                    <a:pt x="851" y="0"/>
                  </a:moveTo>
                  <a:cubicBezTo>
                    <a:pt x="861" y="1"/>
                    <a:pt x="870" y="2"/>
                    <a:pt x="869" y="16"/>
                  </a:cubicBezTo>
                  <a:cubicBezTo>
                    <a:pt x="868" y="24"/>
                    <a:pt x="869" y="32"/>
                    <a:pt x="869" y="41"/>
                  </a:cubicBezTo>
                  <a:cubicBezTo>
                    <a:pt x="869" y="684"/>
                    <a:pt x="869" y="1328"/>
                    <a:pt x="869" y="1972"/>
                  </a:cubicBezTo>
                  <a:cubicBezTo>
                    <a:pt x="869" y="2020"/>
                    <a:pt x="875" y="2014"/>
                    <a:pt x="825" y="2014"/>
                  </a:cubicBezTo>
                  <a:cubicBezTo>
                    <a:pt x="817" y="2014"/>
                    <a:pt x="808" y="2014"/>
                    <a:pt x="800" y="2014"/>
                  </a:cubicBezTo>
                  <a:cubicBezTo>
                    <a:pt x="790" y="2007"/>
                    <a:pt x="778" y="2011"/>
                    <a:pt x="767" y="2011"/>
                  </a:cubicBezTo>
                  <a:cubicBezTo>
                    <a:pt x="522" y="2011"/>
                    <a:pt x="277" y="2010"/>
                    <a:pt x="32" y="2011"/>
                  </a:cubicBezTo>
                  <a:cubicBezTo>
                    <a:pt x="8" y="2011"/>
                    <a:pt x="0" y="2007"/>
                    <a:pt x="0" y="1981"/>
                  </a:cubicBezTo>
                  <a:cubicBezTo>
                    <a:pt x="2" y="1904"/>
                    <a:pt x="2" y="1828"/>
                    <a:pt x="0" y="1752"/>
                  </a:cubicBezTo>
                  <a:cubicBezTo>
                    <a:pt x="0" y="1729"/>
                    <a:pt x="8" y="1724"/>
                    <a:pt x="29" y="1724"/>
                  </a:cubicBezTo>
                  <a:cubicBezTo>
                    <a:pt x="203" y="1725"/>
                    <a:pt x="377" y="1724"/>
                    <a:pt x="552" y="1725"/>
                  </a:cubicBezTo>
                  <a:cubicBezTo>
                    <a:pt x="577" y="1726"/>
                    <a:pt x="582" y="1718"/>
                    <a:pt x="582" y="1694"/>
                  </a:cubicBezTo>
                  <a:cubicBezTo>
                    <a:pt x="581" y="1236"/>
                    <a:pt x="581" y="777"/>
                    <a:pt x="582" y="319"/>
                  </a:cubicBezTo>
                  <a:cubicBezTo>
                    <a:pt x="582" y="292"/>
                    <a:pt x="573" y="287"/>
                    <a:pt x="549" y="287"/>
                  </a:cubicBezTo>
                  <a:cubicBezTo>
                    <a:pt x="376" y="288"/>
                    <a:pt x="202" y="288"/>
                    <a:pt x="29" y="288"/>
                  </a:cubicBezTo>
                  <a:cubicBezTo>
                    <a:pt x="8" y="288"/>
                    <a:pt x="0" y="284"/>
                    <a:pt x="0" y="261"/>
                  </a:cubicBezTo>
                  <a:cubicBezTo>
                    <a:pt x="2" y="184"/>
                    <a:pt x="2" y="106"/>
                    <a:pt x="0" y="29"/>
                  </a:cubicBezTo>
                  <a:cubicBezTo>
                    <a:pt x="0" y="6"/>
                    <a:pt x="8" y="1"/>
                    <a:pt x="29" y="2"/>
                  </a:cubicBezTo>
                  <a:cubicBezTo>
                    <a:pt x="291" y="2"/>
                    <a:pt x="553" y="2"/>
                    <a:pt x="815" y="2"/>
                  </a:cubicBezTo>
                  <a:cubicBezTo>
                    <a:pt x="827" y="2"/>
                    <a:pt x="839" y="1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2" name="Google Shape;832;p41"/>
          <p:cNvSpPr/>
          <p:nvPr/>
        </p:nvSpPr>
        <p:spPr>
          <a:xfrm>
            <a:off x="2820561" y="38416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3" name="Google Shape;833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75270" y="995363"/>
            <a:ext cx="301850" cy="344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839" name="Google Shape;839;p42"/>
          <p:cNvSpPr txBox="1"/>
          <p:nvPr>
            <p:ph idx="1" type="subTitle"/>
          </p:nvPr>
        </p:nvSpPr>
        <p:spPr>
          <a:xfrm>
            <a:off x="1268175" y="1702633"/>
            <a:ext cx="6849300" cy="30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D0D0D"/>
                </a:solidFill>
                <a:highlight>
                  <a:srgbClr val="FFFFFF"/>
                </a:highlight>
                <a:latin typeface="Cabin Medium"/>
                <a:ea typeface="Cabin Medium"/>
                <a:cs typeface="Cabin Medium"/>
                <a:sym typeface="Cabin Medium"/>
              </a:rPr>
              <a:t>AIDSBridge successfully delivers a comprehensive digital platform aimed at enhancing access to HIV/AIDS resources. By integrating CRUD operations, Redux for state management, and internationalization, the project ensures a seamless and accessible user experience. Developed as a Progressive Web App and adhering to RESTful API best practices, AIDSBridge combines professional UI design with robust backend functionality to effectively support the global fight against HIV/AIDS. Our Git repository reflects thorough documentation and active contributions from all team members, fulfilling academic and project requirements while addressing a critical global health issue.</a:t>
            </a:r>
            <a:endParaRPr sz="1400">
              <a:solidFill>
                <a:srgbClr val="1F2328"/>
              </a:solidFill>
              <a:highlight>
                <a:srgbClr val="FFFFFF"/>
              </a:highlight>
              <a:latin typeface="Cabin Medium"/>
              <a:ea typeface="Cabin Medium"/>
              <a:cs typeface="Cabin Medium"/>
              <a:sym typeface="Cabin Medium"/>
            </a:endParaRPr>
          </a:p>
        </p:txBody>
      </p:sp>
      <p:grpSp>
        <p:nvGrpSpPr>
          <p:cNvPr id="840" name="Google Shape;840;p42"/>
          <p:cNvGrpSpPr/>
          <p:nvPr/>
        </p:nvGrpSpPr>
        <p:grpSpPr>
          <a:xfrm>
            <a:off x="2855410" y="1180133"/>
            <a:ext cx="358971" cy="359224"/>
            <a:chOff x="-57956275" y="3197925"/>
            <a:chExt cx="319000" cy="319225"/>
          </a:xfrm>
        </p:grpSpPr>
        <p:sp>
          <p:nvSpPr>
            <p:cNvPr id="841" name="Google Shape;841;p42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2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2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2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" name="Google Shape;848;p42"/>
          <p:cNvGrpSpPr/>
          <p:nvPr/>
        </p:nvGrpSpPr>
        <p:grpSpPr>
          <a:xfrm>
            <a:off x="5048612" y="1181259"/>
            <a:ext cx="357226" cy="357226"/>
            <a:chOff x="-55987225" y="3198925"/>
            <a:chExt cx="317450" cy="317450"/>
          </a:xfrm>
        </p:grpSpPr>
        <p:sp>
          <p:nvSpPr>
            <p:cNvPr id="849" name="Google Shape;849;p42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2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Google Shape;853;p42"/>
          <p:cNvGrpSpPr/>
          <p:nvPr/>
        </p:nvGrpSpPr>
        <p:grpSpPr>
          <a:xfrm>
            <a:off x="3282325" y="1181259"/>
            <a:ext cx="358099" cy="358099"/>
            <a:chOff x="-57568775" y="3198925"/>
            <a:chExt cx="318225" cy="318225"/>
          </a:xfrm>
        </p:grpSpPr>
        <p:sp>
          <p:nvSpPr>
            <p:cNvPr id="854" name="Google Shape;854;p42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2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2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p42"/>
          <p:cNvGrpSpPr/>
          <p:nvPr/>
        </p:nvGrpSpPr>
        <p:grpSpPr>
          <a:xfrm>
            <a:off x="5511279" y="1180358"/>
            <a:ext cx="314662" cy="358999"/>
            <a:chOff x="-55576850" y="3198125"/>
            <a:chExt cx="279625" cy="319025"/>
          </a:xfrm>
        </p:grpSpPr>
        <p:sp>
          <p:nvSpPr>
            <p:cNvPr id="861" name="Google Shape;861;p42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2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2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2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" name="Google Shape;865;p42"/>
          <p:cNvGrpSpPr/>
          <p:nvPr/>
        </p:nvGrpSpPr>
        <p:grpSpPr>
          <a:xfrm>
            <a:off x="3719154" y="1181259"/>
            <a:ext cx="358971" cy="358971"/>
            <a:chOff x="-57173375" y="3198925"/>
            <a:chExt cx="319000" cy="319000"/>
          </a:xfrm>
        </p:grpSpPr>
        <p:sp>
          <p:nvSpPr>
            <p:cNvPr id="866" name="Google Shape;866;p42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2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42"/>
          <p:cNvGrpSpPr/>
          <p:nvPr/>
        </p:nvGrpSpPr>
        <p:grpSpPr>
          <a:xfrm>
            <a:off x="5930495" y="1181259"/>
            <a:ext cx="358099" cy="356326"/>
            <a:chOff x="-55202750" y="3198925"/>
            <a:chExt cx="318225" cy="316650"/>
          </a:xfrm>
        </p:grpSpPr>
        <p:sp>
          <p:nvSpPr>
            <p:cNvPr id="871" name="Google Shape;871;p42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" name="Google Shape;873;p42"/>
          <p:cNvGrpSpPr/>
          <p:nvPr/>
        </p:nvGrpSpPr>
        <p:grpSpPr>
          <a:xfrm>
            <a:off x="4187699" y="1181259"/>
            <a:ext cx="314662" cy="358971"/>
            <a:chOff x="-56766175" y="3198925"/>
            <a:chExt cx="279625" cy="319000"/>
          </a:xfrm>
        </p:grpSpPr>
        <p:sp>
          <p:nvSpPr>
            <p:cNvPr id="874" name="Google Shape;874;p42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2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2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2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2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2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2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" name="Google Shape;881;p42"/>
          <p:cNvGrpSpPr/>
          <p:nvPr/>
        </p:nvGrpSpPr>
        <p:grpSpPr>
          <a:xfrm>
            <a:off x="4601176" y="1182131"/>
            <a:ext cx="365188" cy="357226"/>
            <a:chOff x="-56396775" y="3199700"/>
            <a:chExt cx="324525" cy="317450"/>
          </a:xfrm>
        </p:grpSpPr>
        <p:sp>
          <p:nvSpPr>
            <p:cNvPr id="882" name="Google Shape;882;p42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2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2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2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88" name="Google Shape;8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6375" y="390475"/>
            <a:ext cx="1312150" cy="131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</a:t>
            </a:r>
            <a:endParaRPr/>
          </a:p>
        </p:txBody>
      </p:sp>
      <p:graphicFrame>
        <p:nvGraphicFramePr>
          <p:cNvPr id="341" name="Google Shape;341;p25"/>
          <p:cNvGraphicFramePr/>
          <p:nvPr/>
        </p:nvGraphicFramePr>
        <p:xfrm>
          <a:off x="720000" y="15190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{3F46F06C-DF22-441D-8A10-0B685AB449AA}</a:tableStyleId>
              </a:tblPr>
              <a:tblGrid>
                <a:gridCol w="2922125"/>
                <a:gridCol w="4781875"/>
              </a:tblGrid>
              <a:tr h="38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Github Link</a:t>
                      </a:r>
                      <a:endParaRPr b="1" sz="1000">
                        <a:solidFill>
                          <a:schemeClr val="dk1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https://github.com/info-6150-spring-2024/final-project-teamhelikopter.git</a:t>
                      </a:r>
                      <a:endParaRPr sz="9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8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Name:</a:t>
                      </a:r>
                      <a:endParaRPr b="1" sz="1000">
                        <a:solidFill>
                          <a:schemeClr val="dk1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Northeastern University </a:t>
                      </a:r>
                      <a:r>
                        <a:rPr lang="en" sz="90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email</a:t>
                      </a:r>
                      <a:r>
                        <a:rPr lang="en" sz="90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:</a:t>
                      </a:r>
                      <a:endParaRPr sz="9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Zenan Fan</a:t>
                      </a:r>
                      <a:endParaRPr b="1" sz="1000">
                        <a:solidFill>
                          <a:schemeClr val="dk1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fan.zen@northeastern.edu</a:t>
                      </a:r>
                      <a:endParaRPr sz="9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Yinhao Zhao</a:t>
                      </a:r>
                      <a:endParaRPr b="1" sz="1000">
                        <a:solidFill>
                          <a:schemeClr val="dk1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zhao.yinh@northeastern.edu</a:t>
                      </a:r>
                      <a:endParaRPr sz="9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0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Ting Guo</a:t>
                      </a:r>
                      <a:endParaRPr b="1" sz="1000">
                        <a:solidFill>
                          <a:schemeClr val="dk1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guo.ting1@northeastern.edu</a:t>
                      </a:r>
                      <a:endParaRPr sz="9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0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1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Zuyi Huang</a:t>
                      </a:r>
                      <a:endParaRPr b="1" sz="1000">
                        <a:solidFill>
                          <a:schemeClr val="dk1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huang.zu@northeastern.edu</a:t>
                      </a:r>
                      <a:endParaRPr b="1" sz="9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42" name="Google Shape;342;p25"/>
          <p:cNvSpPr txBox="1"/>
          <p:nvPr/>
        </p:nvSpPr>
        <p:spPr>
          <a:xfrm>
            <a:off x="3812500" y="4108825"/>
            <a:ext cx="46182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 u="sng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43"/>
          <p:cNvSpPr txBox="1"/>
          <p:nvPr>
            <p:ph type="title"/>
          </p:nvPr>
        </p:nvSpPr>
        <p:spPr>
          <a:xfrm>
            <a:off x="3604066" y="540000"/>
            <a:ext cx="48267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94" name="Google Shape;894;p43"/>
          <p:cNvSpPr txBox="1"/>
          <p:nvPr>
            <p:ph idx="1" type="subTitle"/>
          </p:nvPr>
        </p:nvSpPr>
        <p:spPr>
          <a:xfrm>
            <a:off x="3604026" y="1745004"/>
            <a:ext cx="48267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nbounded"/>
                <a:ea typeface="Unbounded"/>
                <a:cs typeface="Unbounded"/>
                <a:sym typeface="Unbounded"/>
              </a:rPr>
              <a:t>Do you have any questions?</a:t>
            </a:r>
            <a:endParaRPr b="1"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us on github: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https://github.com/info-6150-spring-2024/final-project-teamhelikopter.git</a:t>
            </a:r>
            <a:endParaRPr/>
          </a:p>
        </p:txBody>
      </p:sp>
      <p:grpSp>
        <p:nvGrpSpPr>
          <p:cNvPr id="895" name="Google Shape;895;p43"/>
          <p:cNvGrpSpPr/>
          <p:nvPr/>
        </p:nvGrpSpPr>
        <p:grpSpPr>
          <a:xfrm>
            <a:off x="762529" y="3200112"/>
            <a:ext cx="1256779" cy="1403896"/>
            <a:chOff x="2226665" y="-4565430"/>
            <a:chExt cx="1439280" cy="1607760"/>
          </a:xfrm>
        </p:grpSpPr>
        <p:sp>
          <p:nvSpPr>
            <p:cNvPr id="896" name="Google Shape;896;p43"/>
            <p:cNvSpPr/>
            <p:nvPr/>
          </p:nvSpPr>
          <p:spPr>
            <a:xfrm>
              <a:off x="2251865" y="-4565430"/>
              <a:ext cx="1414080" cy="1607760"/>
            </a:xfrm>
            <a:custGeom>
              <a:rect b="b" l="l" r="r" t="t"/>
              <a:pathLst>
                <a:path extrusionOk="0" h="4466" w="3928">
                  <a:moveTo>
                    <a:pt x="0" y="0"/>
                  </a:moveTo>
                  <a:lnTo>
                    <a:pt x="3928" y="0"/>
                  </a:lnTo>
                  <a:lnTo>
                    <a:pt x="3928" y="4466"/>
                  </a:lnTo>
                  <a:lnTo>
                    <a:pt x="0" y="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2243585" y="-322623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3009665" y="-3207150"/>
              <a:ext cx="565920" cy="162360"/>
            </a:xfrm>
            <a:custGeom>
              <a:rect b="b" l="l" r="r" t="t"/>
              <a:pathLst>
                <a:path extrusionOk="0" h="451" w="1572">
                  <a:moveTo>
                    <a:pt x="0" y="0"/>
                  </a:moveTo>
                  <a:cubicBezTo>
                    <a:pt x="159" y="269"/>
                    <a:pt x="452" y="451"/>
                    <a:pt x="786" y="451"/>
                  </a:cubicBezTo>
                  <a:cubicBezTo>
                    <a:pt x="1121" y="451"/>
                    <a:pt x="1414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2243585" y="-354015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2395865" y="-352107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2226665" y="-389439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2992745" y="-387531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2226665" y="-420831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2378945" y="-418923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8" y="269"/>
                    <a:pt x="451" y="449"/>
                    <a:pt x="786" y="449"/>
                  </a:cubicBezTo>
                  <a:cubicBezTo>
                    <a:pt x="1120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05" name="Google Shape;905;p43"/>
          <p:cNvSpPr/>
          <p:nvPr/>
        </p:nvSpPr>
        <p:spPr>
          <a:xfrm>
            <a:off x="762527" y="576734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6" name="Google Shape;90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814916" y="786509"/>
            <a:ext cx="1151999" cy="83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7" name="Google Shape;907;p43"/>
          <p:cNvGrpSpPr/>
          <p:nvPr/>
        </p:nvGrpSpPr>
        <p:grpSpPr>
          <a:xfrm>
            <a:off x="2134001" y="539509"/>
            <a:ext cx="1355381" cy="1244201"/>
            <a:chOff x="1297373" y="-1965415"/>
            <a:chExt cx="1990865" cy="1827557"/>
          </a:xfrm>
        </p:grpSpPr>
        <p:grpSp>
          <p:nvGrpSpPr>
            <p:cNvPr id="908" name="Google Shape;908;p43"/>
            <p:cNvGrpSpPr/>
            <p:nvPr/>
          </p:nvGrpSpPr>
          <p:grpSpPr>
            <a:xfrm>
              <a:off x="1460681" y="-1965415"/>
              <a:ext cx="1827557" cy="1827557"/>
              <a:chOff x="839585" y="-2983230"/>
              <a:chExt cx="1414080" cy="1414080"/>
            </a:xfrm>
          </p:grpSpPr>
          <p:sp>
            <p:nvSpPr>
              <p:cNvPr id="909" name="Google Shape;909;p43"/>
              <p:cNvSpPr/>
              <p:nvPr/>
            </p:nvSpPr>
            <p:spPr>
              <a:xfrm>
                <a:off x="839585" y="-2983230"/>
                <a:ext cx="1414080" cy="1414080"/>
              </a:xfrm>
              <a:custGeom>
                <a:rect b="b" l="l" r="r" t="t"/>
                <a:pathLst>
                  <a:path extrusionOk="0" h="3928" w="3928">
                    <a:moveTo>
                      <a:pt x="0" y="3928"/>
                    </a:moveTo>
                    <a:lnTo>
                      <a:pt x="3928" y="3928"/>
                    </a:lnTo>
                    <a:lnTo>
                      <a:pt x="3928" y="0"/>
                    </a:lnTo>
                    <a:lnTo>
                      <a:pt x="0" y="0"/>
                    </a:lnTo>
                    <a:lnTo>
                      <a:pt x="0" y="3928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1" anchor="ctr" bIns="45000" lIns="90000" spcFirstLastPara="1" rIns="90000" wrap="square" tIns="450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10" name="Google Shape;910;p43"/>
              <p:cNvGrpSpPr/>
              <p:nvPr/>
            </p:nvGrpSpPr>
            <p:grpSpPr>
              <a:xfrm>
                <a:off x="999425" y="-2823390"/>
                <a:ext cx="1094760" cy="1094760"/>
                <a:chOff x="999425" y="-2823390"/>
                <a:chExt cx="1094760" cy="1094760"/>
              </a:xfrm>
            </p:grpSpPr>
            <p:sp>
              <p:nvSpPr>
                <p:cNvPr id="911" name="Google Shape;911;p43"/>
                <p:cNvSpPr/>
                <p:nvPr/>
              </p:nvSpPr>
              <p:spPr>
                <a:xfrm>
                  <a:off x="1447985" y="-2276190"/>
                  <a:ext cx="197640" cy="547560"/>
                </a:xfrm>
                <a:custGeom>
                  <a:rect b="b" l="l" r="r" t="t"/>
                  <a:pathLst>
                    <a:path extrusionOk="0" h="1521" w="549">
                      <a:moveTo>
                        <a:pt x="0" y="1038"/>
                      </a:moveTo>
                      <a:cubicBezTo>
                        <a:pt x="0" y="701"/>
                        <a:pt x="275" y="0"/>
                        <a:pt x="275" y="0"/>
                      </a:cubicBezTo>
                      <a:cubicBezTo>
                        <a:pt x="275" y="0"/>
                        <a:pt x="549" y="701"/>
                        <a:pt x="549" y="1038"/>
                      </a:cubicBezTo>
                      <a:cubicBezTo>
                        <a:pt x="549" y="1376"/>
                        <a:pt x="426" y="1521"/>
                        <a:pt x="275" y="1521"/>
                      </a:cubicBezTo>
                      <a:cubicBezTo>
                        <a:pt x="123" y="1521"/>
                        <a:pt x="0" y="1376"/>
                        <a:pt x="0" y="103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2" name="Google Shape;912;p43"/>
                <p:cNvSpPr/>
                <p:nvPr/>
              </p:nvSpPr>
              <p:spPr>
                <a:xfrm>
                  <a:off x="1136945" y="-2276190"/>
                  <a:ext cx="410040" cy="410040"/>
                </a:xfrm>
                <a:custGeom>
                  <a:rect b="b" l="l" r="r" t="t"/>
                  <a:pathLst>
                    <a:path extrusionOk="0" h="1139" w="1139">
                      <a:moveTo>
                        <a:pt x="210" y="540"/>
                      </a:moveTo>
                      <a:cubicBezTo>
                        <a:pt x="449" y="301"/>
                        <a:pt x="1139" y="0"/>
                        <a:pt x="1139" y="0"/>
                      </a:cubicBezTo>
                      <a:cubicBezTo>
                        <a:pt x="1139" y="0"/>
                        <a:pt x="837" y="690"/>
                        <a:pt x="599" y="929"/>
                      </a:cubicBezTo>
                      <a:cubicBezTo>
                        <a:pt x="360" y="1167"/>
                        <a:pt x="171" y="1183"/>
                        <a:pt x="63" y="1076"/>
                      </a:cubicBezTo>
                      <a:cubicBezTo>
                        <a:pt x="-44" y="968"/>
                        <a:pt x="-28" y="779"/>
                        <a:pt x="210" y="54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3" name="Google Shape;913;p43"/>
                <p:cNvSpPr/>
                <p:nvPr/>
              </p:nvSpPr>
              <p:spPr>
                <a:xfrm>
                  <a:off x="999425" y="-2374830"/>
                  <a:ext cx="547560" cy="197640"/>
                </a:xfrm>
                <a:custGeom>
                  <a:rect b="b" l="l" r="r" t="t"/>
                  <a:pathLst>
                    <a:path extrusionOk="0" h="549" w="1521">
                      <a:moveTo>
                        <a:pt x="483" y="0"/>
                      </a:moveTo>
                      <a:cubicBezTo>
                        <a:pt x="820" y="0"/>
                        <a:pt x="1521" y="274"/>
                        <a:pt x="1521" y="274"/>
                      </a:cubicBezTo>
                      <a:cubicBezTo>
                        <a:pt x="1521" y="274"/>
                        <a:pt x="820" y="549"/>
                        <a:pt x="483" y="549"/>
                      </a:cubicBezTo>
                      <a:cubicBezTo>
                        <a:pt x="145" y="549"/>
                        <a:pt x="0" y="426"/>
                        <a:pt x="0" y="274"/>
                      </a:cubicBezTo>
                      <a:cubicBezTo>
                        <a:pt x="0" y="123"/>
                        <a:pt x="145" y="0"/>
                        <a:pt x="48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4" name="Google Shape;914;p43"/>
                <p:cNvSpPr/>
                <p:nvPr/>
              </p:nvSpPr>
              <p:spPr>
                <a:xfrm>
                  <a:off x="1136945" y="-2686230"/>
                  <a:ext cx="410040" cy="410040"/>
                </a:xfrm>
                <a:custGeom>
                  <a:rect b="b" l="l" r="r" t="t"/>
                  <a:pathLst>
                    <a:path extrusionOk="0" h="1139" w="1139">
                      <a:moveTo>
                        <a:pt x="599" y="211"/>
                      </a:moveTo>
                      <a:cubicBezTo>
                        <a:pt x="837" y="450"/>
                        <a:pt x="1139" y="1139"/>
                        <a:pt x="1139" y="1139"/>
                      </a:cubicBezTo>
                      <a:cubicBezTo>
                        <a:pt x="1139" y="1139"/>
                        <a:pt x="449" y="838"/>
                        <a:pt x="210" y="600"/>
                      </a:cubicBezTo>
                      <a:cubicBezTo>
                        <a:pt x="-28" y="361"/>
                        <a:pt x="-44" y="171"/>
                        <a:pt x="63" y="64"/>
                      </a:cubicBezTo>
                      <a:cubicBezTo>
                        <a:pt x="170" y="-43"/>
                        <a:pt x="360" y="-28"/>
                        <a:pt x="599" y="21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5" name="Google Shape;915;p43"/>
                <p:cNvSpPr/>
                <p:nvPr/>
              </p:nvSpPr>
              <p:spPr>
                <a:xfrm>
                  <a:off x="1447985" y="-2823390"/>
                  <a:ext cx="197640" cy="547200"/>
                </a:xfrm>
                <a:custGeom>
                  <a:rect b="b" l="l" r="r" t="t"/>
                  <a:pathLst>
                    <a:path extrusionOk="0" h="1520" w="549">
                      <a:moveTo>
                        <a:pt x="549" y="482"/>
                      </a:moveTo>
                      <a:cubicBezTo>
                        <a:pt x="549" y="820"/>
                        <a:pt x="275" y="1520"/>
                        <a:pt x="275" y="1520"/>
                      </a:cubicBezTo>
                      <a:cubicBezTo>
                        <a:pt x="275" y="1520"/>
                        <a:pt x="0" y="820"/>
                        <a:pt x="0" y="482"/>
                      </a:cubicBezTo>
                      <a:cubicBezTo>
                        <a:pt x="0" y="145"/>
                        <a:pt x="123" y="0"/>
                        <a:pt x="275" y="0"/>
                      </a:cubicBezTo>
                      <a:cubicBezTo>
                        <a:pt x="426" y="0"/>
                        <a:pt x="549" y="145"/>
                        <a:pt x="549" y="48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6" name="Google Shape;916;p43"/>
                <p:cNvSpPr/>
                <p:nvPr/>
              </p:nvSpPr>
              <p:spPr>
                <a:xfrm>
                  <a:off x="1546985" y="-2686230"/>
                  <a:ext cx="409680" cy="410040"/>
                </a:xfrm>
                <a:custGeom>
                  <a:rect b="b" l="l" r="r" t="t"/>
                  <a:pathLst>
                    <a:path extrusionOk="0" h="1139" w="1138">
                      <a:moveTo>
                        <a:pt x="928" y="600"/>
                      </a:moveTo>
                      <a:cubicBezTo>
                        <a:pt x="689" y="838"/>
                        <a:pt x="0" y="1139"/>
                        <a:pt x="0" y="1139"/>
                      </a:cubicBezTo>
                      <a:cubicBezTo>
                        <a:pt x="0" y="1139"/>
                        <a:pt x="301" y="450"/>
                        <a:pt x="539" y="211"/>
                      </a:cubicBezTo>
                      <a:cubicBezTo>
                        <a:pt x="778" y="-28"/>
                        <a:pt x="968" y="-43"/>
                        <a:pt x="1075" y="64"/>
                      </a:cubicBezTo>
                      <a:cubicBezTo>
                        <a:pt x="1182" y="171"/>
                        <a:pt x="1166" y="361"/>
                        <a:pt x="928" y="60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7" name="Google Shape;917;p43"/>
                <p:cNvSpPr/>
                <p:nvPr/>
              </p:nvSpPr>
              <p:spPr>
                <a:xfrm>
                  <a:off x="1546985" y="-2374830"/>
                  <a:ext cx="547200" cy="197640"/>
                </a:xfrm>
                <a:custGeom>
                  <a:rect b="b" l="l" r="r" t="t"/>
                  <a:pathLst>
                    <a:path extrusionOk="0" h="549" w="1520">
                      <a:moveTo>
                        <a:pt x="1038" y="549"/>
                      </a:moveTo>
                      <a:cubicBezTo>
                        <a:pt x="700" y="549"/>
                        <a:pt x="0" y="274"/>
                        <a:pt x="0" y="274"/>
                      </a:cubicBezTo>
                      <a:cubicBezTo>
                        <a:pt x="0" y="274"/>
                        <a:pt x="700" y="0"/>
                        <a:pt x="1038" y="0"/>
                      </a:cubicBezTo>
                      <a:cubicBezTo>
                        <a:pt x="1375" y="0"/>
                        <a:pt x="1520" y="123"/>
                        <a:pt x="1520" y="274"/>
                      </a:cubicBezTo>
                      <a:cubicBezTo>
                        <a:pt x="1520" y="426"/>
                        <a:pt x="1375" y="549"/>
                        <a:pt x="1038" y="5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8" name="Google Shape;918;p43"/>
                <p:cNvSpPr/>
                <p:nvPr/>
              </p:nvSpPr>
              <p:spPr>
                <a:xfrm>
                  <a:off x="1546985" y="-2276190"/>
                  <a:ext cx="409680" cy="410040"/>
                </a:xfrm>
                <a:custGeom>
                  <a:rect b="b" l="l" r="r" t="t"/>
                  <a:pathLst>
                    <a:path extrusionOk="0" h="1139" w="1138">
                      <a:moveTo>
                        <a:pt x="539" y="929"/>
                      </a:moveTo>
                      <a:cubicBezTo>
                        <a:pt x="301" y="690"/>
                        <a:pt x="0" y="0"/>
                        <a:pt x="0" y="0"/>
                      </a:cubicBezTo>
                      <a:cubicBezTo>
                        <a:pt x="0" y="0"/>
                        <a:pt x="689" y="301"/>
                        <a:pt x="928" y="540"/>
                      </a:cubicBezTo>
                      <a:cubicBezTo>
                        <a:pt x="1166" y="779"/>
                        <a:pt x="1182" y="968"/>
                        <a:pt x="1075" y="1076"/>
                      </a:cubicBezTo>
                      <a:cubicBezTo>
                        <a:pt x="968" y="1183"/>
                        <a:pt x="778" y="1167"/>
                        <a:pt x="539" y="92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1" anchor="ctr" bIns="45000" lIns="90000" spcFirstLastPara="1" rIns="90000" wrap="square" tIns="450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sz="180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919" name="Google Shape;919;p43"/>
            <p:cNvGrpSpPr/>
            <p:nvPr/>
          </p:nvGrpSpPr>
          <p:grpSpPr>
            <a:xfrm>
              <a:off x="1297373" y="-1242394"/>
              <a:ext cx="212626" cy="339643"/>
              <a:chOff x="713225" y="-2423790"/>
              <a:chExt cx="164520" cy="262800"/>
            </a:xfrm>
          </p:grpSpPr>
          <p:sp>
            <p:nvSpPr>
              <p:cNvPr id="920" name="Google Shape;920;p43"/>
              <p:cNvSpPr/>
              <p:nvPr/>
            </p:nvSpPr>
            <p:spPr>
              <a:xfrm>
                <a:off x="713225" y="-2423790"/>
                <a:ext cx="164520" cy="44280"/>
              </a:xfrm>
              <a:custGeom>
                <a:rect b="b" l="l" r="r" t="t"/>
                <a:pathLst>
                  <a:path extrusionOk="0" h="123" w="457">
                    <a:moveTo>
                      <a:pt x="0" y="0"/>
                    </a:moveTo>
                    <a:lnTo>
                      <a:pt x="457" y="0"/>
                    </a:lnTo>
                    <a:lnTo>
                      <a:pt x="457" y="123"/>
                    </a:lnTo>
                    <a:lnTo>
                      <a:pt x="0" y="1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1" anchor="ctr" bIns="0" lIns="90000" spcFirstLastPara="1" rIns="9000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43"/>
              <p:cNvSpPr/>
              <p:nvPr/>
            </p:nvSpPr>
            <p:spPr>
              <a:xfrm>
                <a:off x="713225" y="-2314710"/>
                <a:ext cx="164520" cy="44280"/>
              </a:xfrm>
              <a:custGeom>
                <a:rect b="b" l="l" r="r" t="t"/>
                <a:pathLst>
                  <a:path extrusionOk="0" h="123" w="457">
                    <a:moveTo>
                      <a:pt x="0" y="0"/>
                    </a:moveTo>
                    <a:lnTo>
                      <a:pt x="457" y="0"/>
                    </a:lnTo>
                    <a:lnTo>
                      <a:pt x="457" y="123"/>
                    </a:lnTo>
                    <a:lnTo>
                      <a:pt x="0" y="1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1" anchor="ctr" bIns="0" lIns="90000" spcFirstLastPara="1" rIns="9000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43"/>
              <p:cNvSpPr/>
              <p:nvPr/>
            </p:nvSpPr>
            <p:spPr>
              <a:xfrm>
                <a:off x="713225" y="-2205630"/>
                <a:ext cx="164520" cy="44640"/>
              </a:xfrm>
              <a:custGeom>
                <a:rect b="b" l="l" r="r" t="t"/>
                <a:pathLst>
                  <a:path extrusionOk="0" h="124" w="457">
                    <a:moveTo>
                      <a:pt x="0" y="0"/>
                    </a:moveTo>
                    <a:lnTo>
                      <a:pt x="457" y="0"/>
                    </a:lnTo>
                    <a:lnTo>
                      <a:pt x="457" y="124"/>
                    </a:lnTo>
                    <a:lnTo>
                      <a:pt x="0" y="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1" anchor="ctr" bIns="0" lIns="90000" spcFirstLastPara="1" rIns="9000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23" name="Google Shape;923;p43"/>
          <p:cNvGrpSpPr/>
          <p:nvPr/>
        </p:nvGrpSpPr>
        <p:grpSpPr>
          <a:xfrm>
            <a:off x="2230670" y="3366352"/>
            <a:ext cx="1162041" cy="1156616"/>
            <a:chOff x="2341865" y="-2889990"/>
            <a:chExt cx="1233720" cy="1227960"/>
          </a:xfrm>
        </p:grpSpPr>
        <p:sp>
          <p:nvSpPr>
            <p:cNvPr id="924" name="Google Shape;924;p43"/>
            <p:cNvSpPr/>
            <p:nvPr/>
          </p:nvSpPr>
          <p:spPr>
            <a:xfrm>
              <a:off x="2341865" y="-288999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2"/>
                    <a:pt x="233" y="300"/>
                    <a:pt x="150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2341865" y="-177003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3"/>
                    <a:pt x="233" y="300"/>
                    <a:pt x="150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3467945" y="-288999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2"/>
                    <a:pt x="232" y="300"/>
                    <a:pt x="149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3467945" y="-177003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3"/>
                    <a:pt x="232" y="300"/>
                    <a:pt x="149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2840825" y="-1824390"/>
              <a:ext cx="365400" cy="95760"/>
            </a:xfrm>
            <a:custGeom>
              <a:rect b="b" l="l" r="r" t="t"/>
              <a:pathLst>
                <a:path extrusionOk="0" h="266" w="1015">
                  <a:moveTo>
                    <a:pt x="1015" y="266"/>
                  </a:moveTo>
                  <a:lnTo>
                    <a:pt x="0" y="266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26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2787545" y="-2770470"/>
              <a:ext cx="472320" cy="938160"/>
            </a:xfrm>
            <a:custGeom>
              <a:rect b="b" l="l" r="r" t="t"/>
              <a:pathLst>
                <a:path extrusionOk="0" h="2606" w="1312">
                  <a:moveTo>
                    <a:pt x="698" y="0"/>
                  </a:moveTo>
                  <a:lnTo>
                    <a:pt x="669" y="0"/>
                  </a:lnTo>
                  <a:lnTo>
                    <a:pt x="669" y="1600"/>
                  </a:lnTo>
                  <a:cubicBezTo>
                    <a:pt x="714" y="1607"/>
                    <a:pt x="748" y="1645"/>
                    <a:pt x="748" y="1691"/>
                  </a:cubicBezTo>
                  <a:cubicBezTo>
                    <a:pt x="748" y="1742"/>
                    <a:pt x="706" y="1783"/>
                    <a:pt x="656" y="1783"/>
                  </a:cubicBezTo>
                  <a:cubicBezTo>
                    <a:pt x="605" y="1783"/>
                    <a:pt x="563" y="1742"/>
                    <a:pt x="563" y="1691"/>
                  </a:cubicBezTo>
                  <a:cubicBezTo>
                    <a:pt x="563" y="1645"/>
                    <a:pt x="597" y="1607"/>
                    <a:pt x="642" y="1600"/>
                  </a:cubicBezTo>
                  <a:lnTo>
                    <a:pt x="642" y="0"/>
                  </a:lnTo>
                  <a:lnTo>
                    <a:pt x="613" y="0"/>
                  </a:lnTo>
                  <a:lnTo>
                    <a:pt x="0" y="1257"/>
                  </a:lnTo>
                  <a:lnTo>
                    <a:pt x="284" y="2606"/>
                  </a:lnTo>
                  <a:lnTo>
                    <a:pt x="654" y="2606"/>
                  </a:lnTo>
                  <a:lnTo>
                    <a:pt x="657" y="2606"/>
                  </a:lnTo>
                  <a:lnTo>
                    <a:pt x="1027" y="2606"/>
                  </a:lnTo>
                  <a:lnTo>
                    <a:pt x="1312" y="1257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2756585" y="-1882710"/>
              <a:ext cx="378720" cy="108360"/>
            </a:xfrm>
            <a:custGeom>
              <a:rect b="b" l="l" r="r" t="t"/>
              <a:pathLst>
                <a:path extrusionOk="0" h="301" w="1052">
                  <a:moveTo>
                    <a:pt x="36" y="266"/>
                  </a:moveTo>
                  <a:lnTo>
                    <a:pt x="1016" y="266"/>
                  </a:lnTo>
                  <a:lnTo>
                    <a:pt x="1016" y="35"/>
                  </a:lnTo>
                  <a:lnTo>
                    <a:pt x="36" y="35"/>
                  </a:lnTo>
                  <a:lnTo>
                    <a:pt x="36" y="266"/>
                  </a:lnTo>
                  <a:moveTo>
                    <a:pt x="1052" y="301"/>
                  </a:moveTo>
                  <a:lnTo>
                    <a:pt x="0" y="301"/>
                  </a:lnTo>
                  <a:lnTo>
                    <a:pt x="0" y="0"/>
                  </a:lnTo>
                  <a:lnTo>
                    <a:pt x="1052" y="0"/>
                  </a:lnTo>
                  <a:lnTo>
                    <a:pt x="1052" y="3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2702945" y="-2828790"/>
              <a:ext cx="486000" cy="950760"/>
            </a:xfrm>
            <a:custGeom>
              <a:rect b="b" l="l" r="r" t="t"/>
              <a:pathLst>
                <a:path extrusionOk="0" h="2641" w="1350">
                  <a:moveTo>
                    <a:pt x="675" y="1634"/>
                  </a:moveTo>
                  <a:lnTo>
                    <a:pt x="664" y="1635"/>
                  </a:lnTo>
                  <a:cubicBezTo>
                    <a:pt x="628" y="1641"/>
                    <a:pt x="601" y="1672"/>
                    <a:pt x="601" y="1709"/>
                  </a:cubicBezTo>
                  <a:cubicBezTo>
                    <a:pt x="601" y="1750"/>
                    <a:pt x="634" y="1783"/>
                    <a:pt x="675" y="1783"/>
                  </a:cubicBezTo>
                  <a:cubicBezTo>
                    <a:pt x="716" y="1783"/>
                    <a:pt x="749" y="1750"/>
                    <a:pt x="749" y="1709"/>
                  </a:cubicBezTo>
                  <a:cubicBezTo>
                    <a:pt x="749" y="1672"/>
                    <a:pt x="722" y="1641"/>
                    <a:pt x="686" y="1635"/>
                  </a:cubicBezTo>
                  <a:lnTo>
                    <a:pt x="675" y="1634"/>
                  </a:lnTo>
                  <a:moveTo>
                    <a:pt x="318" y="2606"/>
                  </a:moveTo>
                  <a:lnTo>
                    <a:pt x="1032" y="2606"/>
                  </a:lnTo>
                  <a:lnTo>
                    <a:pt x="1312" y="1277"/>
                  </a:lnTo>
                  <a:lnTo>
                    <a:pt x="707" y="36"/>
                  </a:lnTo>
                  <a:lnTo>
                    <a:pt x="707" y="1604"/>
                  </a:lnTo>
                  <a:cubicBezTo>
                    <a:pt x="752" y="1617"/>
                    <a:pt x="785" y="1660"/>
                    <a:pt x="785" y="1709"/>
                  </a:cubicBezTo>
                  <a:cubicBezTo>
                    <a:pt x="785" y="1769"/>
                    <a:pt x="736" y="1819"/>
                    <a:pt x="675" y="1819"/>
                  </a:cubicBezTo>
                  <a:cubicBezTo>
                    <a:pt x="615" y="1819"/>
                    <a:pt x="565" y="1769"/>
                    <a:pt x="565" y="1709"/>
                  </a:cubicBezTo>
                  <a:cubicBezTo>
                    <a:pt x="565" y="1660"/>
                    <a:pt x="598" y="1617"/>
                    <a:pt x="643" y="1604"/>
                  </a:cubicBezTo>
                  <a:lnTo>
                    <a:pt x="643" y="36"/>
                  </a:lnTo>
                  <a:lnTo>
                    <a:pt x="38" y="1277"/>
                  </a:lnTo>
                  <a:lnTo>
                    <a:pt x="318" y="2606"/>
                  </a:lnTo>
                  <a:moveTo>
                    <a:pt x="1061" y="2641"/>
                  </a:moveTo>
                  <a:lnTo>
                    <a:pt x="289" y="2641"/>
                  </a:lnTo>
                  <a:lnTo>
                    <a:pt x="0" y="1272"/>
                  </a:lnTo>
                  <a:lnTo>
                    <a:pt x="3" y="1267"/>
                  </a:lnTo>
                  <a:lnTo>
                    <a:pt x="622" y="0"/>
                  </a:lnTo>
                  <a:lnTo>
                    <a:pt x="729" y="0"/>
                  </a:lnTo>
                  <a:lnTo>
                    <a:pt x="1350" y="1272"/>
                  </a:lnTo>
                  <a:lnTo>
                    <a:pt x="1061" y="26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2" name="Google Shape;932;p43"/>
          <p:cNvSpPr/>
          <p:nvPr/>
        </p:nvSpPr>
        <p:spPr>
          <a:xfrm>
            <a:off x="952796" y="2139623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43"/>
          <p:cNvSpPr/>
          <p:nvPr/>
        </p:nvSpPr>
        <p:spPr>
          <a:xfrm>
            <a:off x="2183302" y="1867434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4" name="Google Shape;934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0800000">
            <a:off x="2235691" y="2077209"/>
            <a:ext cx="1151999" cy="836275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43"/>
          <p:cNvSpPr txBox="1"/>
          <p:nvPr/>
        </p:nvSpPr>
        <p:spPr>
          <a:xfrm>
            <a:off x="4018575" y="3344175"/>
            <a:ext cx="4797300" cy="135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48" name="Google Shape;348;p26"/>
          <p:cNvSpPr txBox="1"/>
          <p:nvPr>
            <p:ph idx="2" type="title"/>
          </p:nvPr>
        </p:nvSpPr>
        <p:spPr>
          <a:xfrm>
            <a:off x="1345950" y="1549758"/>
            <a:ext cx="12801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01</a:t>
            </a:r>
            <a:endParaRPr sz="4800"/>
          </a:p>
        </p:txBody>
      </p:sp>
      <p:sp>
        <p:nvSpPr>
          <p:cNvPr id="349" name="Google Shape;349;p26"/>
          <p:cNvSpPr txBox="1"/>
          <p:nvPr>
            <p:ph idx="3" type="title"/>
          </p:nvPr>
        </p:nvSpPr>
        <p:spPr>
          <a:xfrm>
            <a:off x="1345950" y="3063516"/>
            <a:ext cx="12801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04</a:t>
            </a:r>
            <a:endParaRPr sz="4800"/>
          </a:p>
        </p:txBody>
      </p:sp>
      <p:sp>
        <p:nvSpPr>
          <p:cNvPr id="350" name="Google Shape;350;p26"/>
          <p:cNvSpPr txBox="1"/>
          <p:nvPr>
            <p:ph idx="4" type="title"/>
          </p:nvPr>
        </p:nvSpPr>
        <p:spPr>
          <a:xfrm>
            <a:off x="3931950" y="1549758"/>
            <a:ext cx="12801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02</a:t>
            </a:r>
            <a:endParaRPr sz="4800"/>
          </a:p>
        </p:txBody>
      </p:sp>
      <p:sp>
        <p:nvSpPr>
          <p:cNvPr id="351" name="Google Shape;351;p26"/>
          <p:cNvSpPr txBox="1"/>
          <p:nvPr>
            <p:ph idx="5" type="title"/>
          </p:nvPr>
        </p:nvSpPr>
        <p:spPr>
          <a:xfrm>
            <a:off x="3931950" y="3063516"/>
            <a:ext cx="12801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05</a:t>
            </a:r>
            <a:endParaRPr sz="4800"/>
          </a:p>
        </p:txBody>
      </p:sp>
      <p:sp>
        <p:nvSpPr>
          <p:cNvPr id="352" name="Google Shape;352;p26"/>
          <p:cNvSpPr txBox="1"/>
          <p:nvPr>
            <p:ph idx="6" type="title"/>
          </p:nvPr>
        </p:nvSpPr>
        <p:spPr>
          <a:xfrm>
            <a:off x="6517950" y="1549758"/>
            <a:ext cx="12801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03</a:t>
            </a:r>
            <a:endParaRPr sz="4800"/>
          </a:p>
        </p:txBody>
      </p:sp>
      <p:sp>
        <p:nvSpPr>
          <p:cNvPr id="353" name="Google Shape;353;p26"/>
          <p:cNvSpPr txBox="1"/>
          <p:nvPr>
            <p:ph idx="7" type="title"/>
          </p:nvPr>
        </p:nvSpPr>
        <p:spPr>
          <a:xfrm>
            <a:off x="6517950" y="3063516"/>
            <a:ext cx="12801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06</a:t>
            </a:r>
            <a:endParaRPr sz="4800"/>
          </a:p>
        </p:txBody>
      </p:sp>
      <p:sp>
        <p:nvSpPr>
          <p:cNvPr id="354" name="Google Shape;354;p26"/>
          <p:cNvSpPr txBox="1"/>
          <p:nvPr>
            <p:ph idx="1" type="subTitle"/>
          </p:nvPr>
        </p:nvSpPr>
        <p:spPr>
          <a:xfrm>
            <a:off x="720000" y="2104100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bounded"/>
                <a:ea typeface="Unbounded"/>
                <a:cs typeface="Unbounded"/>
                <a:sym typeface="Unbounded"/>
              </a:rPr>
              <a:t>Overview</a:t>
            </a:r>
            <a:endParaRPr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55" name="Google Shape;355;p26"/>
          <p:cNvSpPr txBox="1"/>
          <p:nvPr>
            <p:ph idx="8" type="subTitle"/>
          </p:nvPr>
        </p:nvSpPr>
        <p:spPr>
          <a:xfrm>
            <a:off x="3306000" y="2104100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bounded"/>
                <a:ea typeface="Unbounded"/>
                <a:cs typeface="Unbounded"/>
                <a:sym typeface="Unbounded"/>
              </a:rPr>
              <a:t>Features</a:t>
            </a:r>
            <a:endParaRPr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56" name="Google Shape;356;p26"/>
          <p:cNvSpPr txBox="1"/>
          <p:nvPr>
            <p:ph idx="9" type="subTitle"/>
          </p:nvPr>
        </p:nvSpPr>
        <p:spPr>
          <a:xfrm>
            <a:off x="5892000" y="2104100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bounded"/>
                <a:ea typeface="Unbounded"/>
                <a:cs typeface="Unbounded"/>
                <a:sym typeface="Unbounded"/>
              </a:rPr>
              <a:t>DDD Model</a:t>
            </a:r>
            <a:endParaRPr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57" name="Google Shape;357;p26"/>
          <p:cNvSpPr txBox="1"/>
          <p:nvPr>
            <p:ph idx="13" type="subTitle"/>
          </p:nvPr>
        </p:nvSpPr>
        <p:spPr>
          <a:xfrm>
            <a:off x="720000" y="3617925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bounded"/>
                <a:ea typeface="Unbounded"/>
                <a:cs typeface="Unbounded"/>
                <a:sym typeface="Unbounded"/>
              </a:rPr>
              <a:t>Project Details</a:t>
            </a:r>
            <a:endParaRPr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58" name="Google Shape;358;p26"/>
          <p:cNvSpPr txBox="1"/>
          <p:nvPr>
            <p:ph idx="14" type="subTitle"/>
          </p:nvPr>
        </p:nvSpPr>
        <p:spPr>
          <a:xfrm>
            <a:off x="3306000" y="3617925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bounded"/>
                <a:ea typeface="Unbounded"/>
                <a:cs typeface="Unbounded"/>
                <a:sym typeface="Unbounded"/>
              </a:rPr>
              <a:t>       Showcase</a:t>
            </a:r>
            <a:endParaRPr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59" name="Google Shape;359;p26"/>
          <p:cNvSpPr txBox="1"/>
          <p:nvPr>
            <p:ph idx="15" type="subTitle"/>
          </p:nvPr>
        </p:nvSpPr>
        <p:spPr>
          <a:xfrm>
            <a:off x="5892000" y="3617925"/>
            <a:ext cx="2532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bounded"/>
                <a:ea typeface="Unbounded"/>
                <a:cs typeface="Unbounded"/>
                <a:sym typeface="Unbounded"/>
              </a:rPr>
              <a:t>Conclusion</a:t>
            </a:r>
            <a:endParaRPr>
              <a:latin typeface="Unbounded"/>
              <a:ea typeface="Unbounded"/>
              <a:cs typeface="Unbounded"/>
              <a:sym typeface="Unbounded"/>
            </a:endParaRPr>
          </a:p>
        </p:txBody>
      </p:sp>
      <p:pic>
        <p:nvPicPr>
          <p:cNvPr id="360" name="Google Shape;36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58000" y="2692705"/>
            <a:ext cx="301850" cy="3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7"/>
          <p:cNvSpPr/>
          <p:nvPr/>
        </p:nvSpPr>
        <p:spPr>
          <a:xfrm>
            <a:off x="7177122" y="335395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27"/>
          <p:cNvSpPr txBox="1"/>
          <p:nvPr>
            <p:ph type="title"/>
          </p:nvPr>
        </p:nvSpPr>
        <p:spPr>
          <a:xfrm>
            <a:off x="2380200" y="2302813"/>
            <a:ext cx="43836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367" name="Google Shape;367;p27"/>
          <p:cNvSpPr txBox="1"/>
          <p:nvPr>
            <p:ph idx="2" type="title"/>
          </p:nvPr>
        </p:nvSpPr>
        <p:spPr>
          <a:xfrm>
            <a:off x="3834750" y="1492938"/>
            <a:ext cx="1474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68" name="Google Shape;368;p27"/>
          <p:cNvGrpSpPr/>
          <p:nvPr/>
        </p:nvGrpSpPr>
        <p:grpSpPr>
          <a:xfrm>
            <a:off x="7177121" y="1869812"/>
            <a:ext cx="1256779" cy="1403896"/>
            <a:chOff x="2226665" y="-4565430"/>
            <a:chExt cx="1439280" cy="1607760"/>
          </a:xfrm>
        </p:grpSpPr>
        <p:sp>
          <p:nvSpPr>
            <p:cNvPr id="369" name="Google Shape;369;p27"/>
            <p:cNvSpPr/>
            <p:nvPr/>
          </p:nvSpPr>
          <p:spPr>
            <a:xfrm>
              <a:off x="2251865" y="-4565430"/>
              <a:ext cx="1414080" cy="1607760"/>
            </a:xfrm>
            <a:custGeom>
              <a:rect b="b" l="l" r="r" t="t"/>
              <a:pathLst>
                <a:path extrusionOk="0" h="4466" w="3928">
                  <a:moveTo>
                    <a:pt x="0" y="0"/>
                  </a:moveTo>
                  <a:lnTo>
                    <a:pt x="3928" y="0"/>
                  </a:lnTo>
                  <a:lnTo>
                    <a:pt x="3928" y="4466"/>
                  </a:lnTo>
                  <a:lnTo>
                    <a:pt x="0" y="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2243585" y="-322623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3009665" y="-3207150"/>
              <a:ext cx="565920" cy="162360"/>
            </a:xfrm>
            <a:custGeom>
              <a:rect b="b" l="l" r="r" t="t"/>
              <a:pathLst>
                <a:path extrusionOk="0" h="451" w="1572">
                  <a:moveTo>
                    <a:pt x="0" y="0"/>
                  </a:moveTo>
                  <a:cubicBezTo>
                    <a:pt x="159" y="269"/>
                    <a:pt x="452" y="451"/>
                    <a:pt x="786" y="451"/>
                  </a:cubicBezTo>
                  <a:cubicBezTo>
                    <a:pt x="1121" y="451"/>
                    <a:pt x="1414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2243585" y="-354015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2395865" y="-352107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2226665" y="-389439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2992745" y="-387531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2226665" y="-420831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2378945" y="-418923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8" y="269"/>
                    <a:pt x="451" y="449"/>
                    <a:pt x="786" y="449"/>
                  </a:cubicBezTo>
                  <a:cubicBezTo>
                    <a:pt x="1120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8" name="Google Shape;378;p27"/>
          <p:cNvSpPr/>
          <p:nvPr/>
        </p:nvSpPr>
        <p:spPr>
          <a:xfrm>
            <a:off x="713227" y="53950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9" name="Google Shape;37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65616" y="749284"/>
            <a:ext cx="1151999" cy="83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27"/>
          <p:cNvSpPr/>
          <p:nvPr/>
        </p:nvSpPr>
        <p:spPr>
          <a:xfrm>
            <a:off x="719509" y="3359758"/>
            <a:ext cx="1244253" cy="1244253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1" name="Google Shape;381;p27"/>
          <p:cNvGrpSpPr/>
          <p:nvPr/>
        </p:nvGrpSpPr>
        <p:grpSpPr>
          <a:xfrm>
            <a:off x="2240627" y="636176"/>
            <a:ext cx="963279" cy="963279"/>
            <a:chOff x="999425" y="-2823390"/>
            <a:chExt cx="1094760" cy="1094760"/>
          </a:xfrm>
        </p:grpSpPr>
        <p:sp>
          <p:nvSpPr>
            <p:cNvPr id="382" name="Google Shape;382;p27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7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0" name="Google Shape;390;p27"/>
          <p:cNvGrpSpPr/>
          <p:nvPr/>
        </p:nvGrpSpPr>
        <p:grpSpPr>
          <a:xfrm>
            <a:off x="7224491" y="539502"/>
            <a:ext cx="1162041" cy="1156616"/>
            <a:chOff x="2341865" y="-2889990"/>
            <a:chExt cx="1233720" cy="1227960"/>
          </a:xfrm>
        </p:grpSpPr>
        <p:sp>
          <p:nvSpPr>
            <p:cNvPr id="391" name="Google Shape;391;p27"/>
            <p:cNvSpPr/>
            <p:nvPr/>
          </p:nvSpPr>
          <p:spPr>
            <a:xfrm>
              <a:off x="2341865" y="-288999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2"/>
                    <a:pt x="233" y="300"/>
                    <a:pt x="150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2341865" y="-177003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3"/>
                    <a:pt x="233" y="300"/>
                    <a:pt x="150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3467945" y="-288999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2"/>
                    <a:pt x="232" y="300"/>
                    <a:pt x="149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3467945" y="-177003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3"/>
                    <a:pt x="232" y="300"/>
                    <a:pt x="149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2840825" y="-1824390"/>
              <a:ext cx="365400" cy="95760"/>
            </a:xfrm>
            <a:custGeom>
              <a:rect b="b" l="l" r="r" t="t"/>
              <a:pathLst>
                <a:path extrusionOk="0" h="266" w="1015">
                  <a:moveTo>
                    <a:pt x="1015" y="266"/>
                  </a:moveTo>
                  <a:lnTo>
                    <a:pt x="0" y="266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26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2787545" y="-2770470"/>
              <a:ext cx="472320" cy="938160"/>
            </a:xfrm>
            <a:custGeom>
              <a:rect b="b" l="l" r="r" t="t"/>
              <a:pathLst>
                <a:path extrusionOk="0" h="2606" w="1312">
                  <a:moveTo>
                    <a:pt x="698" y="0"/>
                  </a:moveTo>
                  <a:lnTo>
                    <a:pt x="669" y="0"/>
                  </a:lnTo>
                  <a:lnTo>
                    <a:pt x="669" y="1600"/>
                  </a:lnTo>
                  <a:cubicBezTo>
                    <a:pt x="714" y="1607"/>
                    <a:pt x="748" y="1645"/>
                    <a:pt x="748" y="1691"/>
                  </a:cubicBezTo>
                  <a:cubicBezTo>
                    <a:pt x="748" y="1742"/>
                    <a:pt x="706" y="1783"/>
                    <a:pt x="656" y="1783"/>
                  </a:cubicBezTo>
                  <a:cubicBezTo>
                    <a:pt x="605" y="1783"/>
                    <a:pt x="563" y="1742"/>
                    <a:pt x="563" y="1691"/>
                  </a:cubicBezTo>
                  <a:cubicBezTo>
                    <a:pt x="563" y="1645"/>
                    <a:pt x="597" y="1607"/>
                    <a:pt x="642" y="1600"/>
                  </a:cubicBezTo>
                  <a:lnTo>
                    <a:pt x="642" y="0"/>
                  </a:lnTo>
                  <a:lnTo>
                    <a:pt x="613" y="0"/>
                  </a:lnTo>
                  <a:lnTo>
                    <a:pt x="0" y="1257"/>
                  </a:lnTo>
                  <a:lnTo>
                    <a:pt x="284" y="2606"/>
                  </a:lnTo>
                  <a:lnTo>
                    <a:pt x="654" y="2606"/>
                  </a:lnTo>
                  <a:lnTo>
                    <a:pt x="657" y="2606"/>
                  </a:lnTo>
                  <a:lnTo>
                    <a:pt x="1027" y="2606"/>
                  </a:lnTo>
                  <a:lnTo>
                    <a:pt x="1312" y="1257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2756585" y="-1882710"/>
              <a:ext cx="378720" cy="108360"/>
            </a:xfrm>
            <a:custGeom>
              <a:rect b="b" l="l" r="r" t="t"/>
              <a:pathLst>
                <a:path extrusionOk="0" h="301" w="1052">
                  <a:moveTo>
                    <a:pt x="36" y="266"/>
                  </a:moveTo>
                  <a:lnTo>
                    <a:pt x="1016" y="266"/>
                  </a:lnTo>
                  <a:lnTo>
                    <a:pt x="1016" y="35"/>
                  </a:lnTo>
                  <a:lnTo>
                    <a:pt x="36" y="35"/>
                  </a:lnTo>
                  <a:lnTo>
                    <a:pt x="36" y="266"/>
                  </a:lnTo>
                  <a:moveTo>
                    <a:pt x="1052" y="301"/>
                  </a:moveTo>
                  <a:lnTo>
                    <a:pt x="0" y="301"/>
                  </a:lnTo>
                  <a:lnTo>
                    <a:pt x="0" y="0"/>
                  </a:lnTo>
                  <a:lnTo>
                    <a:pt x="1052" y="0"/>
                  </a:lnTo>
                  <a:lnTo>
                    <a:pt x="1052" y="3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2702945" y="-2828790"/>
              <a:ext cx="486000" cy="950760"/>
            </a:xfrm>
            <a:custGeom>
              <a:rect b="b" l="l" r="r" t="t"/>
              <a:pathLst>
                <a:path extrusionOk="0" h="2641" w="1350">
                  <a:moveTo>
                    <a:pt x="675" y="1634"/>
                  </a:moveTo>
                  <a:lnTo>
                    <a:pt x="664" y="1635"/>
                  </a:lnTo>
                  <a:cubicBezTo>
                    <a:pt x="628" y="1641"/>
                    <a:pt x="601" y="1672"/>
                    <a:pt x="601" y="1709"/>
                  </a:cubicBezTo>
                  <a:cubicBezTo>
                    <a:pt x="601" y="1750"/>
                    <a:pt x="634" y="1783"/>
                    <a:pt x="675" y="1783"/>
                  </a:cubicBezTo>
                  <a:cubicBezTo>
                    <a:pt x="716" y="1783"/>
                    <a:pt x="749" y="1750"/>
                    <a:pt x="749" y="1709"/>
                  </a:cubicBezTo>
                  <a:cubicBezTo>
                    <a:pt x="749" y="1672"/>
                    <a:pt x="722" y="1641"/>
                    <a:pt x="686" y="1635"/>
                  </a:cubicBezTo>
                  <a:lnTo>
                    <a:pt x="675" y="1634"/>
                  </a:lnTo>
                  <a:moveTo>
                    <a:pt x="318" y="2606"/>
                  </a:moveTo>
                  <a:lnTo>
                    <a:pt x="1032" y="2606"/>
                  </a:lnTo>
                  <a:lnTo>
                    <a:pt x="1312" y="1277"/>
                  </a:lnTo>
                  <a:lnTo>
                    <a:pt x="707" y="36"/>
                  </a:lnTo>
                  <a:lnTo>
                    <a:pt x="707" y="1604"/>
                  </a:lnTo>
                  <a:cubicBezTo>
                    <a:pt x="752" y="1617"/>
                    <a:pt x="785" y="1660"/>
                    <a:pt x="785" y="1709"/>
                  </a:cubicBezTo>
                  <a:cubicBezTo>
                    <a:pt x="785" y="1769"/>
                    <a:pt x="736" y="1819"/>
                    <a:pt x="675" y="1819"/>
                  </a:cubicBezTo>
                  <a:cubicBezTo>
                    <a:pt x="615" y="1819"/>
                    <a:pt x="565" y="1769"/>
                    <a:pt x="565" y="1709"/>
                  </a:cubicBezTo>
                  <a:cubicBezTo>
                    <a:pt x="565" y="1660"/>
                    <a:pt x="598" y="1617"/>
                    <a:pt x="643" y="1604"/>
                  </a:cubicBezTo>
                  <a:lnTo>
                    <a:pt x="643" y="36"/>
                  </a:lnTo>
                  <a:lnTo>
                    <a:pt x="38" y="1277"/>
                  </a:lnTo>
                  <a:lnTo>
                    <a:pt x="318" y="2606"/>
                  </a:lnTo>
                  <a:moveTo>
                    <a:pt x="1061" y="2641"/>
                  </a:moveTo>
                  <a:lnTo>
                    <a:pt x="289" y="2641"/>
                  </a:lnTo>
                  <a:lnTo>
                    <a:pt x="0" y="1272"/>
                  </a:lnTo>
                  <a:lnTo>
                    <a:pt x="3" y="1267"/>
                  </a:lnTo>
                  <a:lnTo>
                    <a:pt x="622" y="0"/>
                  </a:lnTo>
                  <a:lnTo>
                    <a:pt x="729" y="0"/>
                  </a:lnTo>
                  <a:lnTo>
                    <a:pt x="1350" y="1272"/>
                  </a:lnTo>
                  <a:lnTo>
                    <a:pt x="1061" y="26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9" name="Google Shape;399;p27"/>
          <p:cNvSpPr/>
          <p:nvPr/>
        </p:nvSpPr>
        <p:spPr>
          <a:xfrm>
            <a:off x="855371" y="2139610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0" name="Google Shape;400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7374" y="3563741"/>
            <a:ext cx="836275" cy="83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1" name="Google Shape;401;p27"/>
          <p:cNvGrpSpPr/>
          <p:nvPr/>
        </p:nvGrpSpPr>
        <p:grpSpPr>
          <a:xfrm rot="5400000">
            <a:off x="6128293" y="3543772"/>
            <a:ext cx="769287" cy="876222"/>
            <a:chOff x="5496905" y="-1882710"/>
            <a:chExt cx="1375200" cy="1566360"/>
          </a:xfrm>
        </p:grpSpPr>
        <p:sp>
          <p:nvSpPr>
            <p:cNvPr id="402" name="Google Shape;402;p27"/>
            <p:cNvSpPr/>
            <p:nvPr/>
          </p:nvSpPr>
          <p:spPr>
            <a:xfrm>
              <a:off x="5496905" y="-1882710"/>
              <a:ext cx="668880" cy="1374840"/>
            </a:xfrm>
            <a:custGeom>
              <a:rect b="b" l="l" r="r" t="t"/>
              <a:pathLst>
                <a:path extrusionOk="0" h="3819" w="1858">
                  <a:moveTo>
                    <a:pt x="611" y="3819"/>
                  </a:moveTo>
                  <a:cubicBezTo>
                    <a:pt x="419" y="3819"/>
                    <a:pt x="227" y="3818"/>
                    <a:pt x="35" y="3819"/>
                  </a:cubicBezTo>
                  <a:cubicBezTo>
                    <a:pt x="9" y="3819"/>
                    <a:pt x="0" y="3814"/>
                    <a:pt x="0" y="3786"/>
                  </a:cubicBezTo>
                  <a:cubicBezTo>
                    <a:pt x="1" y="2535"/>
                    <a:pt x="1" y="1284"/>
                    <a:pt x="0" y="33"/>
                  </a:cubicBezTo>
                  <a:cubicBezTo>
                    <a:pt x="0" y="8"/>
                    <a:pt x="6" y="0"/>
                    <a:pt x="33" y="0"/>
                  </a:cubicBezTo>
                  <a:cubicBezTo>
                    <a:pt x="259" y="1"/>
                    <a:pt x="485" y="0"/>
                    <a:pt x="711" y="0"/>
                  </a:cubicBezTo>
                  <a:cubicBezTo>
                    <a:pt x="1082" y="0"/>
                    <a:pt x="1453" y="1"/>
                    <a:pt x="1824" y="0"/>
                  </a:cubicBezTo>
                  <a:cubicBezTo>
                    <a:pt x="1851" y="0"/>
                    <a:pt x="1858" y="7"/>
                    <a:pt x="1858" y="34"/>
                  </a:cubicBezTo>
                  <a:cubicBezTo>
                    <a:pt x="1856" y="195"/>
                    <a:pt x="1856" y="356"/>
                    <a:pt x="1857" y="518"/>
                  </a:cubicBezTo>
                  <a:cubicBezTo>
                    <a:pt x="1858" y="542"/>
                    <a:pt x="1851" y="549"/>
                    <a:pt x="1827" y="549"/>
                  </a:cubicBezTo>
                  <a:cubicBezTo>
                    <a:pt x="1451" y="548"/>
                    <a:pt x="1076" y="548"/>
                    <a:pt x="700" y="549"/>
                  </a:cubicBezTo>
                  <a:cubicBezTo>
                    <a:pt x="662" y="548"/>
                    <a:pt x="624" y="548"/>
                    <a:pt x="586" y="548"/>
                  </a:cubicBezTo>
                  <a:cubicBezTo>
                    <a:pt x="548" y="548"/>
                    <a:pt x="548" y="548"/>
                    <a:pt x="548" y="586"/>
                  </a:cubicBezTo>
                  <a:cubicBezTo>
                    <a:pt x="548" y="1468"/>
                    <a:pt x="548" y="2351"/>
                    <a:pt x="548" y="3234"/>
                  </a:cubicBezTo>
                  <a:cubicBezTo>
                    <a:pt x="548" y="3240"/>
                    <a:pt x="549" y="3245"/>
                    <a:pt x="548" y="3251"/>
                  </a:cubicBezTo>
                  <a:cubicBezTo>
                    <a:pt x="547" y="3267"/>
                    <a:pt x="554" y="3272"/>
                    <a:pt x="569" y="3272"/>
                  </a:cubicBezTo>
                  <a:cubicBezTo>
                    <a:pt x="617" y="3271"/>
                    <a:pt x="664" y="3271"/>
                    <a:pt x="712" y="3271"/>
                  </a:cubicBezTo>
                  <a:cubicBezTo>
                    <a:pt x="1082" y="3271"/>
                    <a:pt x="1453" y="3271"/>
                    <a:pt x="1823" y="3271"/>
                  </a:cubicBezTo>
                  <a:cubicBezTo>
                    <a:pt x="1850" y="3271"/>
                    <a:pt x="1858" y="3277"/>
                    <a:pt x="1858" y="3304"/>
                  </a:cubicBezTo>
                  <a:cubicBezTo>
                    <a:pt x="1856" y="3465"/>
                    <a:pt x="1856" y="3626"/>
                    <a:pt x="1857" y="3787"/>
                  </a:cubicBezTo>
                  <a:cubicBezTo>
                    <a:pt x="1858" y="3812"/>
                    <a:pt x="1850" y="3819"/>
                    <a:pt x="1826" y="3819"/>
                  </a:cubicBezTo>
                  <a:cubicBezTo>
                    <a:pt x="1421" y="3818"/>
                    <a:pt x="1016" y="3819"/>
                    <a:pt x="611" y="38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6233825" y="-1691190"/>
              <a:ext cx="638280" cy="1374840"/>
            </a:xfrm>
            <a:custGeom>
              <a:rect b="b" l="l" r="r" t="t"/>
              <a:pathLst>
                <a:path extrusionOk="0" h="3819" w="1773">
                  <a:moveTo>
                    <a:pt x="772" y="0"/>
                  </a:moveTo>
                  <a:cubicBezTo>
                    <a:pt x="1094" y="0"/>
                    <a:pt x="1417" y="1"/>
                    <a:pt x="1739" y="0"/>
                  </a:cubicBezTo>
                  <a:cubicBezTo>
                    <a:pt x="1766" y="0"/>
                    <a:pt x="1773" y="6"/>
                    <a:pt x="1773" y="34"/>
                  </a:cubicBezTo>
                  <a:cubicBezTo>
                    <a:pt x="1772" y="1284"/>
                    <a:pt x="1772" y="2535"/>
                    <a:pt x="1773" y="3785"/>
                  </a:cubicBezTo>
                  <a:cubicBezTo>
                    <a:pt x="1773" y="3812"/>
                    <a:pt x="1767" y="3819"/>
                    <a:pt x="1740" y="3819"/>
                  </a:cubicBezTo>
                  <a:cubicBezTo>
                    <a:pt x="1417" y="3818"/>
                    <a:pt x="1095" y="3819"/>
                    <a:pt x="772" y="3819"/>
                  </a:cubicBezTo>
                  <a:cubicBezTo>
                    <a:pt x="739" y="3819"/>
                    <a:pt x="705" y="3818"/>
                    <a:pt x="672" y="3818"/>
                  </a:cubicBezTo>
                  <a:cubicBezTo>
                    <a:pt x="459" y="3818"/>
                    <a:pt x="245" y="3818"/>
                    <a:pt x="32" y="3819"/>
                  </a:cubicBezTo>
                  <a:cubicBezTo>
                    <a:pt x="6" y="3819"/>
                    <a:pt x="0" y="3811"/>
                    <a:pt x="0" y="3786"/>
                  </a:cubicBezTo>
                  <a:cubicBezTo>
                    <a:pt x="2" y="3625"/>
                    <a:pt x="2" y="3464"/>
                    <a:pt x="0" y="3303"/>
                  </a:cubicBezTo>
                  <a:cubicBezTo>
                    <a:pt x="0" y="3278"/>
                    <a:pt x="6" y="3270"/>
                    <a:pt x="32" y="3270"/>
                  </a:cubicBezTo>
                  <a:cubicBezTo>
                    <a:pt x="277" y="3271"/>
                    <a:pt x="522" y="3271"/>
                    <a:pt x="767" y="3271"/>
                  </a:cubicBezTo>
                  <a:cubicBezTo>
                    <a:pt x="778" y="3271"/>
                    <a:pt x="789" y="3270"/>
                    <a:pt x="800" y="3270"/>
                  </a:cubicBezTo>
                  <a:cubicBezTo>
                    <a:pt x="930" y="3270"/>
                    <a:pt x="1059" y="3269"/>
                    <a:pt x="1189" y="3271"/>
                  </a:cubicBezTo>
                  <a:cubicBezTo>
                    <a:pt x="1217" y="3272"/>
                    <a:pt x="1225" y="3265"/>
                    <a:pt x="1225" y="3235"/>
                  </a:cubicBezTo>
                  <a:cubicBezTo>
                    <a:pt x="1224" y="2351"/>
                    <a:pt x="1225" y="1467"/>
                    <a:pt x="1225" y="583"/>
                  </a:cubicBezTo>
                  <a:cubicBezTo>
                    <a:pt x="1225" y="579"/>
                    <a:pt x="1224" y="574"/>
                    <a:pt x="1225" y="569"/>
                  </a:cubicBezTo>
                  <a:cubicBezTo>
                    <a:pt x="1227" y="552"/>
                    <a:pt x="1220" y="548"/>
                    <a:pt x="1203" y="548"/>
                  </a:cubicBezTo>
                  <a:cubicBezTo>
                    <a:pt x="1085" y="548"/>
                    <a:pt x="968" y="548"/>
                    <a:pt x="851" y="549"/>
                  </a:cubicBezTo>
                  <a:cubicBezTo>
                    <a:pt x="840" y="548"/>
                    <a:pt x="828" y="547"/>
                    <a:pt x="817" y="547"/>
                  </a:cubicBezTo>
                  <a:cubicBezTo>
                    <a:pt x="557" y="547"/>
                    <a:pt x="296" y="547"/>
                    <a:pt x="35" y="548"/>
                  </a:cubicBezTo>
                  <a:cubicBezTo>
                    <a:pt x="6" y="548"/>
                    <a:pt x="0" y="540"/>
                    <a:pt x="0" y="513"/>
                  </a:cubicBezTo>
                  <a:cubicBezTo>
                    <a:pt x="2" y="353"/>
                    <a:pt x="2" y="194"/>
                    <a:pt x="0" y="35"/>
                  </a:cubicBezTo>
                  <a:cubicBezTo>
                    <a:pt x="0" y="8"/>
                    <a:pt x="7" y="0"/>
                    <a:pt x="34" y="0"/>
                  </a:cubicBezTo>
                  <a:cubicBezTo>
                    <a:pt x="269" y="1"/>
                    <a:pt x="504" y="1"/>
                    <a:pt x="738" y="1"/>
                  </a:cubicBezTo>
                  <a:cubicBezTo>
                    <a:pt x="750" y="1"/>
                    <a:pt x="761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5821265" y="-1557270"/>
              <a:ext cx="344520" cy="723960"/>
            </a:xfrm>
            <a:custGeom>
              <a:rect b="b" l="l" r="r" t="t"/>
              <a:pathLst>
                <a:path extrusionOk="0" h="2011" w="957">
                  <a:moveTo>
                    <a:pt x="0" y="1006"/>
                  </a:moveTo>
                  <a:cubicBezTo>
                    <a:pt x="0" y="684"/>
                    <a:pt x="0" y="361"/>
                    <a:pt x="0" y="39"/>
                  </a:cubicBezTo>
                  <a:cubicBezTo>
                    <a:pt x="0" y="1"/>
                    <a:pt x="0" y="1"/>
                    <a:pt x="37" y="1"/>
                  </a:cubicBezTo>
                  <a:cubicBezTo>
                    <a:pt x="332" y="1"/>
                    <a:pt x="626" y="1"/>
                    <a:pt x="920" y="0"/>
                  </a:cubicBezTo>
                  <a:cubicBezTo>
                    <a:pt x="947" y="0"/>
                    <a:pt x="958" y="5"/>
                    <a:pt x="957" y="35"/>
                  </a:cubicBezTo>
                  <a:cubicBezTo>
                    <a:pt x="954" y="110"/>
                    <a:pt x="955" y="186"/>
                    <a:pt x="956" y="261"/>
                  </a:cubicBezTo>
                  <a:cubicBezTo>
                    <a:pt x="957" y="283"/>
                    <a:pt x="950" y="288"/>
                    <a:pt x="930" y="288"/>
                  </a:cubicBezTo>
                  <a:cubicBezTo>
                    <a:pt x="727" y="287"/>
                    <a:pt x="525" y="288"/>
                    <a:pt x="323" y="287"/>
                  </a:cubicBezTo>
                  <a:cubicBezTo>
                    <a:pt x="298" y="287"/>
                    <a:pt x="290" y="292"/>
                    <a:pt x="290" y="319"/>
                  </a:cubicBezTo>
                  <a:cubicBezTo>
                    <a:pt x="291" y="776"/>
                    <a:pt x="291" y="1234"/>
                    <a:pt x="290" y="1691"/>
                  </a:cubicBezTo>
                  <a:cubicBezTo>
                    <a:pt x="290" y="1719"/>
                    <a:pt x="299" y="1724"/>
                    <a:pt x="325" y="1724"/>
                  </a:cubicBezTo>
                  <a:cubicBezTo>
                    <a:pt x="525" y="1723"/>
                    <a:pt x="725" y="1724"/>
                    <a:pt x="926" y="1723"/>
                  </a:cubicBezTo>
                  <a:cubicBezTo>
                    <a:pt x="951" y="1723"/>
                    <a:pt x="957" y="1730"/>
                    <a:pt x="956" y="1754"/>
                  </a:cubicBezTo>
                  <a:cubicBezTo>
                    <a:pt x="955" y="1831"/>
                    <a:pt x="955" y="1907"/>
                    <a:pt x="956" y="1983"/>
                  </a:cubicBezTo>
                  <a:cubicBezTo>
                    <a:pt x="957" y="2005"/>
                    <a:pt x="950" y="2010"/>
                    <a:pt x="930" y="2010"/>
                  </a:cubicBezTo>
                  <a:cubicBezTo>
                    <a:pt x="630" y="2010"/>
                    <a:pt x="330" y="2010"/>
                    <a:pt x="30" y="2011"/>
                  </a:cubicBezTo>
                  <a:cubicBezTo>
                    <a:pt x="3" y="2011"/>
                    <a:pt x="0" y="2001"/>
                    <a:pt x="0" y="1979"/>
                  </a:cubicBezTo>
                  <a:cubicBezTo>
                    <a:pt x="1" y="1654"/>
                    <a:pt x="0" y="1330"/>
                    <a:pt x="0" y="10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6233825" y="-1366110"/>
              <a:ext cx="312840" cy="725040"/>
            </a:xfrm>
            <a:custGeom>
              <a:rect b="b" l="l" r="r" t="t"/>
              <a:pathLst>
                <a:path extrusionOk="0" h="2014" w="869">
                  <a:moveTo>
                    <a:pt x="851" y="0"/>
                  </a:moveTo>
                  <a:cubicBezTo>
                    <a:pt x="861" y="1"/>
                    <a:pt x="870" y="2"/>
                    <a:pt x="869" y="16"/>
                  </a:cubicBezTo>
                  <a:cubicBezTo>
                    <a:pt x="868" y="24"/>
                    <a:pt x="869" y="32"/>
                    <a:pt x="869" y="41"/>
                  </a:cubicBezTo>
                  <a:cubicBezTo>
                    <a:pt x="869" y="684"/>
                    <a:pt x="869" y="1328"/>
                    <a:pt x="869" y="1972"/>
                  </a:cubicBezTo>
                  <a:cubicBezTo>
                    <a:pt x="869" y="2020"/>
                    <a:pt x="875" y="2014"/>
                    <a:pt x="825" y="2014"/>
                  </a:cubicBezTo>
                  <a:cubicBezTo>
                    <a:pt x="817" y="2014"/>
                    <a:pt x="808" y="2014"/>
                    <a:pt x="800" y="2014"/>
                  </a:cubicBezTo>
                  <a:cubicBezTo>
                    <a:pt x="790" y="2007"/>
                    <a:pt x="778" y="2011"/>
                    <a:pt x="767" y="2011"/>
                  </a:cubicBezTo>
                  <a:cubicBezTo>
                    <a:pt x="522" y="2011"/>
                    <a:pt x="277" y="2010"/>
                    <a:pt x="32" y="2011"/>
                  </a:cubicBezTo>
                  <a:cubicBezTo>
                    <a:pt x="8" y="2011"/>
                    <a:pt x="0" y="2007"/>
                    <a:pt x="0" y="1981"/>
                  </a:cubicBezTo>
                  <a:cubicBezTo>
                    <a:pt x="2" y="1904"/>
                    <a:pt x="2" y="1828"/>
                    <a:pt x="0" y="1752"/>
                  </a:cubicBezTo>
                  <a:cubicBezTo>
                    <a:pt x="0" y="1729"/>
                    <a:pt x="8" y="1724"/>
                    <a:pt x="29" y="1724"/>
                  </a:cubicBezTo>
                  <a:cubicBezTo>
                    <a:pt x="203" y="1725"/>
                    <a:pt x="377" y="1724"/>
                    <a:pt x="552" y="1725"/>
                  </a:cubicBezTo>
                  <a:cubicBezTo>
                    <a:pt x="577" y="1726"/>
                    <a:pt x="582" y="1718"/>
                    <a:pt x="582" y="1694"/>
                  </a:cubicBezTo>
                  <a:cubicBezTo>
                    <a:pt x="581" y="1236"/>
                    <a:pt x="581" y="777"/>
                    <a:pt x="582" y="319"/>
                  </a:cubicBezTo>
                  <a:cubicBezTo>
                    <a:pt x="582" y="292"/>
                    <a:pt x="573" y="287"/>
                    <a:pt x="549" y="287"/>
                  </a:cubicBezTo>
                  <a:cubicBezTo>
                    <a:pt x="376" y="288"/>
                    <a:pt x="202" y="288"/>
                    <a:pt x="29" y="288"/>
                  </a:cubicBezTo>
                  <a:cubicBezTo>
                    <a:pt x="8" y="288"/>
                    <a:pt x="0" y="284"/>
                    <a:pt x="0" y="261"/>
                  </a:cubicBezTo>
                  <a:cubicBezTo>
                    <a:pt x="2" y="184"/>
                    <a:pt x="2" y="106"/>
                    <a:pt x="0" y="29"/>
                  </a:cubicBezTo>
                  <a:cubicBezTo>
                    <a:pt x="0" y="6"/>
                    <a:pt x="8" y="1"/>
                    <a:pt x="29" y="2"/>
                  </a:cubicBezTo>
                  <a:cubicBezTo>
                    <a:pt x="291" y="2"/>
                    <a:pt x="553" y="2"/>
                    <a:pt x="815" y="2"/>
                  </a:cubicBezTo>
                  <a:cubicBezTo>
                    <a:pt x="827" y="2"/>
                    <a:pt x="839" y="1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6" name="Google Shape;406;p27"/>
          <p:cNvSpPr/>
          <p:nvPr/>
        </p:nvSpPr>
        <p:spPr>
          <a:xfrm>
            <a:off x="2820561" y="38416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7" name="Google Shape;407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75270" y="995363"/>
            <a:ext cx="301850" cy="344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pic>
        <p:nvPicPr>
          <p:cNvPr id="413" name="Google Shape;41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300" y="1056800"/>
            <a:ext cx="3274274" cy="184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6288" y="2992600"/>
            <a:ext cx="2356499" cy="189607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8"/>
          <p:cNvSpPr txBox="1"/>
          <p:nvPr>
            <p:ph idx="2" type="subTitle"/>
          </p:nvPr>
        </p:nvSpPr>
        <p:spPr>
          <a:xfrm>
            <a:off x="311913" y="1508451"/>
            <a:ext cx="5445000" cy="29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9700" marR="139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5454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Background:</a:t>
            </a:r>
            <a:endParaRPr b="1">
              <a:solidFill>
                <a:srgbClr val="45454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9700" marR="139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5454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HIV infections have been reduced by 59% since the peak in 1995, (by 58% among children since 2010) and AIDS-related deaths have fallen by 69% since the peak in 2004 and by 51% since 2010. Globally 46% of all new HIV infections were among women and girls in 2022. The UN family has been in the vanguard of this progress.</a:t>
            </a:r>
            <a:endParaRPr>
              <a:solidFill>
                <a:srgbClr val="45454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9"/>
          <p:cNvSpPr txBox="1"/>
          <p:nvPr>
            <p:ph idx="4" type="subTitle"/>
          </p:nvPr>
        </p:nvSpPr>
        <p:spPr>
          <a:xfrm>
            <a:off x="5130430" y="2078279"/>
            <a:ext cx="26268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bounded"/>
                <a:ea typeface="Unbounded"/>
                <a:cs typeface="Unbounded"/>
                <a:sym typeface="Unbounded"/>
              </a:rPr>
              <a:t>The goal</a:t>
            </a:r>
            <a:endParaRPr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421" name="Google Shape;421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422" name="Google Shape;422;p29"/>
          <p:cNvSpPr txBox="1"/>
          <p:nvPr>
            <p:ph idx="1" type="subTitle"/>
          </p:nvPr>
        </p:nvSpPr>
        <p:spPr>
          <a:xfrm>
            <a:off x="4305625" y="2408475"/>
            <a:ext cx="4612200" cy="24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Educates the public about HIV/AIDS prevention and management through reliable, easily accessible information.</a:t>
            </a:r>
            <a:endParaRPr sz="10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Connects individuals living with HIV/AIDS, healthcare providers, and support groups in a supportive online community.</a:t>
            </a:r>
            <a:endParaRPr sz="10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Facilitates the sharing of the latest research, treatment options, and stories from around the world to empower users and inform their decisions.</a:t>
            </a:r>
            <a:endParaRPr sz="10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Supports global and local initiatives by providing a space for them to share their work, gather support, and coordinate efforts across borders.</a:t>
            </a:r>
            <a:endParaRPr sz="100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423" name="Google Shape;423;p29"/>
          <p:cNvSpPr txBox="1"/>
          <p:nvPr>
            <p:ph idx="2" type="subTitle"/>
          </p:nvPr>
        </p:nvSpPr>
        <p:spPr>
          <a:xfrm>
            <a:off x="481400" y="2498875"/>
            <a:ext cx="3924000" cy="15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AIDSBridge aims to leverage digital technology to enhance awareness, education, and support for individuals impacted by HIV/AIDS globally. By creating a centralized platform, our project seeks to break down informational barriers and foster a community that can access up-to-date resources, expert advice, and peer support. The initiative aligns with the United Nations' goal to end the AIDS epidemic as a public health threat by 2030, focusing on expanding access to prevention, treatment, and care.</a:t>
            </a:r>
            <a:endParaRPr sz="1000"/>
          </a:p>
        </p:txBody>
      </p:sp>
      <p:sp>
        <p:nvSpPr>
          <p:cNvPr id="424" name="Google Shape;424;p29"/>
          <p:cNvSpPr txBox="1"/>
          <p:nvPr>
            <p:ph idx="3" type="subTitle"/>
          </p:nvPr>
        </p:nvSpPr>
        <p:spPr>
          <a:xfrm>
            <a:off x="1266438" y="2078279"/>
            <a:ext cx="26268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nbounded"/>
                <a:ea typeface="Unbounded"/>
                <a:cs typeface="Unbounded"/>
                <a:sym typeface="Unbounded"/>
              </a:rPr>
              <a:t>Our aim</a:t>
            </a:r>
            <a:endParaRPr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425" name="Google Shape;425;p29"/>
          <p:cNvSpPr/>
          <p:nvPr/>
        </p:nvSpPr>
        <p:spPr>
          <a:xfrm>
            <a:off x="2337000" y="1440175"/>
            <a:ext cx="485700" cy="4857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426" name="Google Shape;426;p29"/>
          <p:cNvGrpSpPr/>
          <p:nvPr/>
        </p:nvGrpSpPr>
        <p:grpSpPr>
          <a:xfrm>
            <a:off x="2441850" y="1504374"/>
            <a:ext cx="276003" cy="357300"/>
            <a:chOff x="-50469125" y="3183175"/>
            <a:chExt cx="233150" cy="301825"/>
          </a:xfrm>
        </p:grpSpPr>
        <p:sp>
          <p:nvSpPr>
            <p:cNvPr id="427" name="Google Shape;427;p29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9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0" name="Google Shape;430;p29"/>
          <p:cNvSpPr/>
          <p:nvPr/>
        </p:nvSpPr>
        <p:spPr>
          <a:xfrm>
            <a:off x="6200975" y="1440175"/>
            <a:ext cx="485700" cy="4857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431" name="Google Shape;431;p29"/>
          <p:cNvGrpSpPr/>
          <p:nvPr/>
        </p:nvGrpSpPr>
        <p:grpSpPr>
          <a:xfrm>
            <a:off x="6266198" y="1505399"/>
            <a:ext cx="355258" cy="355258"/>
            <a:chOff x="-50134375" y="3183175"/>
            <a:chExt cx="300100" cy="300100"/>
          </a:xfrm>
        </p:grpSpPr>
        <p:sp>
          <p:nvSpPr>
            <p:cNvPr id="432" name="Google Shape;432;p29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9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9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9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9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9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9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9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9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9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0"/>
          <p:cNvSpPr/>
          <p:nvPr/>
        </p:nvSpPr>
        <p:spPr>
          <a:xfrm>
            <a:off x="7177122" y="335395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30"/>
          <p:cNvSpPr txBox="1"/>
          <p:nvPr>
            <p:ph type="title"/>
          </p:nvPr>
        </p:nvSpPr>
        <p:spPr>
          <a:xfrm>
            <a:off x="2380200" y="2302813"/>
            <a:ext cx="43836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448" name="Google Shape;448;p30"/>
          <p:cNvSpPr txBox="1"/>
          <p:nvPr>
            <p:ph idx="2" type="title"/>
          </p:nvPr>
        </p:nvSpPr>
        <p:spPr>
          <a:xfrm>
            <a:off x="3834750" y="1403851"/>
            <a:ext cx="1637700" cy="9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449" name="Google Shape;449;p30"/>
          <p:cNvGrpSpPr/>
          <p:nvPr/>
        </p:nvGrpSpPr>
        <p:grpSpPr>
          <a:xfrm>
            <a:off x="7177121" y="1869812"/>
            <a:ext cx="1256779" cy="1403896"/>
            <a:chOff x="2226665" y="-4565430"/>
            <a:chExt cx="1439280" cy="1607760"/>
          </a:xfrm>
        </p:grpSpPr>
        <p:sp>
          <p:nvSpPr>
            <p:cNvPr id="450" name="Google Shape;450;p30"/>
            <p:cNvSpPr/>
            <p:nvPr/>
          </p:nvSpPr>
          <p:spPr>
            <a:xfrm>
              <a:off x="2251865" y="-4565430"/>
              <a:ext cx="1414080" cy="1607760"/>
            </a:xfrm>
            <a:custGeom>
              <a:rect b="b" l="l" r="r" t="t"/>
              <a:pathLst>
                <a:path extrusionOk="0" h="4466" w="3928">
                  <a:moveTo>
                    <a:pt x="0" y="0"/>
                  </a:moveTo>
                  <a:lnTo>
                    <a:pt x="3928" y="0"/>
                  </a:lnTo>
                  <a:lnTo>
                    <a:pt x="3928" y="4466"/>
                  </a:lnTo>
                  <a:lnTo>
                    <a:pt x="0" y="4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2243585" y="-322623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3009665" y="-3207150"/>
              <a:ext cx="565920" cy="162360"/>
            </a:xfrm>
            <a:custGeom>
              <a:rect b="b" l="l" r="r" t="t"/>
              <a:pathLst>
                <a:path extrusionOk="0" h="451" w="1572">
                  <a:moveTo>
                    <a:pt x="0" y="0"/>
                  </a:moveTo>
                  <a:cubicBezTo>
                    <a:pt x="159" y="269"/>
                    <a:pt x="452" y="451"/>
                    <a:pt x="786" y="451"/>
                  </a:cubicBezTo>
                  <a:cubicBezTo>
                    <a:pt x="1121" y="451"/>
                    <a:pt x="1414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2243585" y="-3540150"/>
              <a:ext cx="1422360" cy="33480"/>
            </a:xfrm>
            <a:custGeom>
              <a:rect b="b" l="l" r="r" t="t"/>
              <a:pathLst>
                <a:path extrusionOk="0" h="93" w="3951">
                  <a:moveTo>
                    <a:pt x="0" y="0"/>
                  </a:moveTo>
                  <a:lnTo>
                    <a:pt x="3951" y="0"/>
                  </a:lnTo>
                  <a:lnTo>
                    <a:pt x="3951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2395865" y="-352107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2226665" y="-389439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2992745" y="-387531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9" y="269"/>
                    <a:pt x="451" y="449"/>
                    <a:pt x="786" y="449"/>
                  </a:cubicBezTo>
                  <a:cubicBezTo>
                    <a:pt x="1121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2226665" y="-4208310"/>
              <a:ext cx="1422000" cy="33480"/>
            </a:xfrm>
            <a:custGeom>
              <a:rect b="b" l="l" r="r" t="t"/>
              <a:pathLst>
                <a:path extrusionOk="0" h="93" w="3950">
                  <a:moveTo>
                    <a:pt x="0" y="0"/>
                  </a:moveTo>
                  <a:lnTo>
                    <a:pt x="3950" y="0"/>
                  </a:lnTo>
                  <a:lnTo>
                    <a:pt x="3950" y="93"/>
                  </a:lnTo>
                  <a:lnTo>
                    <a:pt x="0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0" lIns="90000" spcFirstLastPara="1" rIns="9000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2378945" y="-4189230"/>
              <a:ext cx="565920" cy="161640"/>
            </a:xfrm>
            <a:custGeom>
              <a:rect b="b" l="l" r="r" t="t"/>
              <a:pathLst>
                <a:path extrusionOk="0" h="449" w="1572">
                  <a:moveTo>
                    <a:pt x="0" y="0"/>
                  </a:moveTo>
                  <a:cubicBezTo>
                    <a:pt x="158" y="269"/>
                    <a:pt x="451" y="449"/>
                    <a:pt x="786" y="449"/>
                  </a:cubicBezTo>
                  <a:cubicBezTo>
                    <a:pt x="1120" y="449"/>
                    <a:pt x="1413" y="269"/>
                    <a:pt x="157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9" name="Google Shape;459;p30"/>
          <p:cNvSpPr/>
          <p:nvPr/>
        </p:nvSpPr>
        <p:spPr>
          <a:xfrm>
            <a:off x="713227" y="539509"/>
            <a:ext cx="1256779" cy="1255833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0" name="Google Shape;46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765616" y="749284"/>
            <a:ext cx="1151999" cy="836275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30"/>
          <p:cNvSpPr/>
          <p:nvPr/>
        </p:nvSpPr>
        <p:spPr>
          <a:xfrm>
            <a:off x="719509" y="3359758"/>
            <a:ext cx="1244253" cy="1244253"/>
          </a:xfrm>
          <a:custGeom>
            <a:rect b="b" l="l" r="r" t="t"/>
            <a:pathLst>
              <a:path extrusionOk="0" h="3928" w="3928">
                <a:moveTo>
                  <a:pt x="0" y="3928"/>
                </a:moveTo>
                <a:lnTo>
                  <a:pt x="3928" y="3928"/>
                </a:lnTo>
                <a:lnTo>
                  <a:pt x="3928" y="0"/>
                </a:lnTo>
                <a:lnTo>
                  <a:pt x="0" y="0"/>
                </a:lnTo>
                <a:lnTo>
                  <a:pt x="0" y="392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2" name="Google Shape;462;p30"/>
          <p:cNvGrpSpPr/>
          <p:nvPr/>
        </p:nvGrpSpPr>
        <p:grpSpPr>
          <a:xfrm>
            <a:off x="2240627" y="636176"/>
            <a:ext cx="963279" cy="963279"/>
            <a:chOff x="999425" y="-2823390"/>
            <a:chExt cx="1094760" cy="1094760"/>
          </a:xfrm>
        </p:grpSpPr>
        <p:sp>
          <p:nvSpPr>
            <p:cNvPr id="463" name="Google Shape;463;p30"/>
            <p:cNvSpPr/>
            <p:nvPr/>
          </p:nvSpPr>
          <p:spPr>
            <a:xfrm>
              <a:off x="1447985" y="-2276190"/>
              <a:ext cx="197640" cy="547560"/>
            </a:xfrm>
            <a:custGeom>
              <a:rect b="b" l="l" r="r" t="t"/>
              <a:pathLst>
                <a:path extrusionOk="0" h="1521" w="549">
                  <a:moveTo>
                    <a:pt x="0" y="1038"/>
                  </a:moveTo>
                  <a:cubicBezTo>
                    <a:pt x="0" y="701"/>
                    <a:pt x="275" y="0"/>
                    <a:pt x="275" y="0"/>
                  </a:cubicBezTo>
                  <a:cubicBezTo>
                    <a:pt x="275" y="0"/>
                    <a:pt x="549" y="701"/>
                    <a:pt x="549" y="1038"/>
                  </a:cubicBezTo>
                  <a:cubicBezTo>
                    <a:pt x="549" y="1376"/>
                    <a:pt x="426" y="1521"/>
                    <a:pt x="275" y="1521"/>
                  </a:cubicBezTo>
                  <a:cubicBezTo>
                    <a:pt x="123" y="1521"/>
                    <a:pt x="0" y="1376"/>
                    <a:pt x="0" y="10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1136945" y="-227619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210" y="540"/>
                  </a:moveTo>
                  <a:cubicBezTo>
                    <a:pt x="449" y="301"/>
                    <a:pt x="1139" y="0"/>
                    <a:pt x="1139" y="0"/>
                  </a:cubicBezTo>
                  <a:cubicBezTo>
                    <a:pt x="1139" y="0"/>
                    <a:pt x="837" y="690"/>
                    <a:pt x="599" y="929"/>
                  </a:cubicBezTo>
                  <a:cubicBezTo>
                    <a:pt x="360" y="1167"/>
                    <a:pt x="171" y="1183"/>
                    <a:pt x="63" y="1076"/>
                  </a:cubicBezTo>
                  <a:cubicBezTo>
                    <a:pt x="-44" y="968"/>
                    <a:pt x="-28" y="779"/>
                    <a:pt x="210" y="5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999425" y="-2374830"/>
              <a:ext cx="547560" cy="197640"/>
            </a:xfrm>
            <a:custGeom>
              <a:rect b="b" l="l" r="r" t="t"/>
              <a:pathLst>
                <a:path extrusionOk="0" h="549" w="1521">
                  <a:moveTo>
                    <a:pt x="483" y="0"/>
                  </a:moveTo>
                  <a:cubicBezTo>
                    <a:pt x="820" y="0"/>
                    <a:pt x="1521" y="274"/>
                    <a:pt x="1521" y="274"/>
                  </a:cubicBezTo>
                  <a:cubicBezTo>
                    <a:pt x="1521" y="274"/>
                    <a:pt x="820" y="549"/>
                    <a:pt x="483" y="549"/>
                  </a:cubicBezTo>
                  <a:cubicBezTo>
                    <a:pt x="145" y="549"/>
                    <a:pt x="0" y="426"/>
                    <a:pt x="0" y="274"/>
                  </a:cubicBezTo>
                  <a:cubicBezTo>
                    <a:pt x="0" y="123"/>
                    <a:pt x="14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1136945" y="-2686230"/>
              <a:ext cx="410040" cy="410040"/>
            </a:xfrm>
            <a:custGeom>
              <a:rect b="b" l="l" r="r" t="t"/>
              <a:pathLst>
                <a:path extrusionOk="0" h="1139" w="1139">
                  <a:moveTo>
                    <a:pt x="599" y="211"/>
                  </a:moveTo>
                  <a:cubicBezTo>
                    <a:pt x="837" y="450"/>
                    <a:pt x="1139" y="1139"/>
                    <a:pt x="1139" y="1139"/>
                  </a:cubicBezTo>
                  <a:cubicBezTo>
                    <a:pt x="1139" y="1139"/>
                    <a:pt x="449" y="838"/>
                    <a:pt x="210" y="600"/>
                  </a:cubicBezTo>
                  <a:cubicBezTo>
                    <a:pt x="-28" y="361"/>
                    <a:pt x="-44" y="171"/>
                    <a:pt x="63" y="64"/>
                  </a:cubicBezTo>
                  <a:cubicBezTo>
                    <a:pt x="170" y="-43"/>
                    <a:pt x="360" y="-28"/>
                    <a:pt x="599" y="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1447985" y="-2823390"/>
              <a:ext cx="197640" cy="547200"/>
            </a:xfrm>
            <a:custGeom>
              <a:rect b="b" l="l" r="r" t="t"/>
              <a:pathLst>
                <a:path extrusionOk="0" h="1520" w="549">
                  <a:moveTo>
                    <a:pt x="549" y="482"/>
                  </a:moveTo>
                  <a:cubicBezTo>
                    <a:pt x="549" y="820"/>
                    <a:pt x="275" y="1520"/>
                    <a:pt x="275" y="1520"/>
                  </a:cubicBezTo>
                  <a:cubicBezTo>
                    <a:pt x="275" y="1520"/>
                    <a:pt x="0" y="820"/>
                    <a:pt x="0" y="482"/>
                  </a:cubicBezTo>
                  <a:cubicBezTo>
                    <a:pt x="0" y="145"/>
                    <a:pt x="123" y="0"/>
                    <a:pt x="275" y="0"/>
                  </a:cubicBezTo>
                  <a:cubicBezTo>
                    <a:pt x="426" y="0"/>
                    <a:pt x="549" y="145"/>
                    <a:pt x="549" y="4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1546985" y="-268623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928" y="600"/>
                  </a:moveTo>
                  <a:cubicBezTo>
                    <a:pt x="689" y="838"/>
                    <a:pt x="0" y="1139"/>
                    <a:pt x="0" y="1139"/>
                  </a:cubicBezTo>
                  <a:cubicBezTo>
                    <a:pt x="0" y="1139"/>
                    <a:pt x="301" y="450"/>
                    <a:pt x="539" y="211"/>
                  </a:cubicBezTo>
                  <a:cubicBezTo>
                    <a:pt x="778" y="-28"/>
                    <a:pt x="968" y="-43"/>
                    <a:pt x="1075" y="64"/>
                  </a:cubicBezTo>
                  <a:cubicBezTo>
                    <a:pt x="1182" y="171"/>
                    <a:pt x="1166" y="361"/>
                    <a:pt x="928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1546985" y="-2374830"/>
              <a:ext cx="547200" cy="197640"/>
            </a:xfrm>
            <a:custGeom>
              <a:rect b="b" l="l" r="r" t="t"/>
              <a:pathLst>
                <a:path extrusionOk="0" h="549" w="1520">
                  <a:moveTo>
                    <a:pt x="1038" y="549"/>
                  </a:moveTo>
                  <a:cubicBezTo>
                    <a:pt x="700" y="549"/>
                    <a:pt x="0" y="274"/>
                    <a:pt x="0" y="274"/>
                  </a:cubicBezTo>
                  <a:cubicBezTo>
                    <a:pt x="0" y="274"/>
                    <a:pt x="700" y="0"/>
                    <a:pt x="1038" y="0"/>
                  </a:cubicBezTo>
                  <a:cubicBezTo>
                    <a:pt x="1375" y="0"/>
                    <a:pt x="1520" y="123"/>
                    <a:pt x="1520" y="274"/>
                  </a:cubicBezTo>
                  <a:cubicBezTo>
                    <a:pt x="1520" y="426"/>
                    <a:pt x="1375" y="549"/>
                    <a:pt x="1038" y="5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1546985" y="-2276190"/>
              <a:ext cx="409680" cy="410040"/>
            </a:xfrm>
            <a:custGeom>
              <a:rect b="b" l="l" r="r" t="t"/>
              <a:pathLst>
                <a:path extrusionOk="0" h="1139" w="1138">
                  <a:moveTo>
                    <a:pt x="539" y="929"/>
                  </a:moveTo>
                  <a:cubicBezTo>
                    <a:pt x="301" y="690"/>
                    <a:pt x="0" y="0"/>
                    <a:pt x="0" y="0"/>
                  </a:cubicBezTo>
                  <a:cubicBezTo>
                    <a:pt x="0" y="0"/>
                    <a:pt x="689" y="301"/>
                    <a:pt x="928" y="540"/>
                  </a:cubicBezTo>
                  <a:cubicBezTo>
                    <a:pt x="1166" y="779"/>
                    <a:pt x="1182" y="968"/>
                    <a:pt x="1075" y="1076"/>
                  </a:cubicBezTo>
                  <a:cubicBezTo>
                    <a:pt x="968" y="1183"/>
                    <a:pt x="778" y="1167"/>
                    <a:pt x="539" y="9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1" name="Google Shape;471;p30"/>
          <p:cNvGrpSpPr/>
          <p:nvPr/>
        </p:nvGrpSpPr>
        <p:grpSpPr>
          <a:xfrm>
            <a:off x="7224491" y="539502"/>
            <a:ext cx="1162041" cy="1156616"/>
            <a:chOff x="2341865" y="-2889990"/>
            <a:chExt cx="1233720" cy="1227960"/>
          </a:xfrm>
        </p:grpSpPr>
        <p:sp>
          <p:nvSpPr>
            <p:cNvPr id="472" name="Google Shape;472;p30"/>
            <p:cNvSpPr/>
            <p:nvPr/>
          </p:nvSpPr>
          <p:spPr>
            <a:xfrm>
              <a:off x="2341865" y="-288999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2"/>
                    <a:pt x="233" y="300"/>
                    <a:pt x="150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2341865" y="-1770030"/>
              <a:ext cx="108000" cy="108000"/>
            </a:xfrm>
            <a:custGeom>
              <a:rect b="b" l="l" r="r" t="t"/>
              <a:pathLst>
                <a:path extrusionOk="0" h="300" w="300">
                  <a:moveTo>
                    <a:pt x="0" y="150"/>
                  </a:moveTo>
                  <a:cubicBezTo>
                    <a:pt x="0" y="67"/>
                    <a:pt x="67" y="0"/>
                    <a:pt x="150" y="0"/>
                  </a:cubicBezTo>
                  <a:cubicBezTo>
                    <a:pt x="233" y="0"/>
                    <a:pt x="300" y="67"/>
                    <a:pt x="300" y="150"/>
                  </a:cubicBezTo>
                  <a:cubicBezTo>
                    <a:pt x="300" y="233"/>
                    <a:pt x="233" y="300"/>
                    <a:pt x="150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3467945" y="-288999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2"/>
                    <a:pt x="232" y="300"/>
                    <a:pt x="149" y="300"/>
                  </a:cubicBezTo>
                  <a:cubicBezTo>
                    <a:pt x="67" y="300"/>
                    <a:pt x="0" y="232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3467945" y="-1770030"/>
              <a:ext cx="107640" cy="108000"/>
            </a:xfrm>
            <a:custGeom>
              <a:rect b="b" l="l" r="r" t="t"/>
              <a:pathLst>
                <a:path extrusionOk="0" h="300" w="299">
                  <a:moveTo>
                    <a:pt x="0" y="150"/>
                  </a:moveTo>
                  <a:cubicBezTo>
                    <a:pt x="0" y="67"/>
                    <a:pt x="67" y="0"/>
                    <a:pt x="149" y="0"/>
                  </a:cubicBezTo>
                  <a:cubicBezTo>
                    <a:pt x="232" y="0"/>
                    <a:pt x="299" y="67"/>
                    <a:pt x="299" y="150"/>
                  </a:cubicBezTo>
                  <a:cubicBezTo>
                    <a:pt x="299" y="233"/>
                    <a:pt x="232" y="300"/>
                    <a:pt x="149" y="300"/>
                  </a:cubicBezTo>
                  <a:cubicBezTo>
                    <a:pt x="67" y="300"/>
                    <a:pt x="0" y="233"/>
                    <a:pt x="0" y="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2840825" y="-1824390"/>
              <a:ext cx="365400" cy="95760"/>
            </a:xfrm>
            <a:custGeom>
              <a:rect b="b" l="l" r="r" t="t"/>
              <a:pathLst>
                <a:path extrusionOk="0" h="266" w="1015">
                  <a:moveTo>
                    <a:pt x="1015" y="266"/>
                  </a:moveTo>
                  <a:lnTo>
                    <a:pt x="0" y="266"/>
                  </a:lnTo>
                  <a:lnTo>
                    <a:pt x="0" y="0"/>
                  </a:lnTo>
                  <a:lnTo>
                    <a:pt x="1015" y="0"/>
                  </a:lnTo>
                  <a:lnTo>
                    <a:pt x="1015" y="26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2787545" y="-2770470"/>
              <a:ext cx="472320" cy="938160"/>
            </a:xfrm>
            <a:custGeom>
              <a:rect b="b" l="l" r="r" t="t"/>
              <a:pathLst>
                <a:path extrusionOk="0" h="2606" w="1312">
                  <a:moveTo>
                    <a:pt x="698" y="0"/>
                  </a:moveTo>
                  <a:lnTo>
                    <a:pt x="669" y="0"/>
                  </a:lnTo>
                  <a:lnTo>
                    <a:pt x="669" y="1600"/>
                  </a:lnTo>
                  <a:cubicBezTo>
                    <a:pt x="714" y="1607"/>
                    <a:pt x="748" y="1645"/>
                    <a:pt x="748" y="1691"/>
                  </a:cubicBezTo>
                  <a:cubicBezTo>
                    <a:pt x="748" y="1742"/>
                    <a:pt x="706" y="1783"/>
                    <a:pt x="656" y="1783"/>
                  </a:cubicBezTo>
                  <a:cubicBezTo>
                    <a:pt x="605" y="1783"/>
                    <a:pt x="563" y="1742"/>
                    <a:pt x="563" y="1691"/>
                  </a:cubicBezTo>
                  <a:cubicBezTo>
                    <a:pt x="563" y="1645"/>
                    <a:pt x="597" y="1607"/>
                    <a:pt x="642" y="1600"/>
                  </a:cubicBezTo>
                  <a:lnTo>
                    <a:pt x="642" y="0"/>
                  </a:lnTo>
                  <a:lnTo>
                    <a:pt x="613" y="0"/>
                  </a:lnTo>
                  <a:lnTo>
                    <a:pt x="0" y="1257"/>
                  </a:lnTo>
                  <a:lnTo>
                    <a:pt x="284" y="2606"/>
                  </a:lnTo>
                  <a:lnTo>
                    <a:pt x="654" y="2606"/>
                  </a:lnTo>
                  <a:lnTo>
                    <a:pt x="657" y="2606"/>
                  </a:lnTo>
                  <a:lnTo>
                    <a:pt x="1027" y="2606"/>
                  </a:lnTo>
                  <a:lnTo>
                    <a:pt x="1312" y="1257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2756585" y="-1882710"/>
              <a:ext cx="378720" cy="108360"/>
            </a:xfrm>
            <a:custGeom>
              <a:rect b="b" l="l" r="r" t="t"/>
              <a:pathLst>
                <a:path extrusionOk="0" h="301" w="1052">
                  <a:moveTo>
                    <a:pt x="36" y="266"/>
                  </a:moveTo>
                  <a:lnTo>
                    <a:pt x="1016" y="266"/>
                  </a:lnTo>
                  <a:lnTo>
                    <a:pt x="1016" y="35"/>
                  </a:lnTo>
                  <a:lnTo>
                    <a:pt x="36" y="35"/>
                  </a:lnTo>
                  <a:lnTo>
                    <a:pt x="36" y="266"/>
                  </a:lnTo>
                  <a:moveTo>
                    <a:pt x="1052" y="301"/>
                  </a:moveTo>
                  <a:lnTo>
                    <a:pt x="0" y="301"/>
                  </a:lnTo>
                  <a:lnTo>
                    <a:pt x="0" y="0"/>
                  </a:lnTo>
                  <a:lnTo>
                    <a:pt x="1052" y="0"/>
                  </a:lnTo>
                  <a:lnTo>
                    <a:pt x="1052" y="3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30"/>
            <p:cNvSpPr/>
            <p:nvPr/>
          </p:nvSpPr>
          <p:spPr>
            <a:xfrm>
              <a:off x="2702945" y="-2828790"/>
              <a:ext cx="486000" cy="950760"/>
            </a:xfrm>
            <a:custGeom>
              <a:rect b="b" l="l" r="r" t="t"/>
              <a:pathLst>
                <a:path extrusionOk="0" h="2641" w="1350">
                  <a:moveTo>
                    <a:pt x="675" y="1634"/>
                  </a:moveTo>
                  <a:lnTo>
                    <a:pt x="664" y="1635"/>
                  </a:lnTo>
                  <a:cubicBezTo>
                    <a:pt x="628" y="1641"/>
                    <a:pt x="601" y="1672"/>
                    <a:pt x="601" y="1709"/>
                  </a:cubicBezTo>
                  <a:cubicBezTo>
                    <a:pt x="601" y="1750"/>
                    <a:pt x="634" y="1783"/>
                    <a:pt x="675" y="1783"/>
                  </a:cubicBezTo>
                  <a:cubicBezTo>
                    <a:pt x="716" y="1783"/>
                    <a:pt x="749" y="1750"/>
                    <a:pt x="749" y="1709"/>
                  </a:cubicBezTo>
                  <a:cubicBezTo>
                    <a:pt x="749" y="1672"/>
                    <a:pt x="722" y="1641"/>
                    <a:pt x="686" y="1635"/>
                  </a:cubicBezTo>
                  <a:lnTo>
                    <a:pt x="675" y="1634"/>
                  </a:lnTo>
                  <a:moveTo>
                    <a:pt x="318" y="2606"/>
                  </a:moveTo>
                  <a:lnTo>
                    <a:pt x="1032" y="2606"/>
                  </a:lnTo>
                  <a:lnTo>
                    <a:pt x="1312" y="1277"/>
                  </a:lnTo>
                  <a:lnTo>
                    <a:pt x="707" y="36"/>
                  </a:lnTo>
                  <a:lnTo>
                    <a:pt x="707" y="1604"/>
                  </a:lnTo>
                  <a:cubicBezTo>
                    <a:pt x="752" y="1617"/>
                    <a:pt x="785" y="1660"/>
                    <a:pt x="785" y="1709"/>
                  </a:cubicBezTo>
                  <a:cubicBezTo>
                    <a:pt x="785" y="1769"/>
                    <a:pt x="736" y="1819"/>
                    <a:pt x="675" y="1819"/>
                  </a:cubicBezTo>
                  <a:cubicBezTo>
                    <a:pt x="615" y="1819"/>
                    <a:pt x="565" y="1769"/>
                    <a:pt x="565" y="1709"/>
                  </a:cubicBezTo>
                  <a:cubicBezTo>
                    <a:pt x="565" y="1660"/>
                    <a:pt x="598" y="1617"/>
                    <a:pt x="643" y="1604"/>
                  </a:cubicBezTo>
                  <a:lnTo>
                    <a:pt x="643" y="36"/>
                  </a:lnTo>
                  <a:lnTo>
                    <a:pt x="38" y="1277"/>
                  </a:lnTo>
                  <a:lnTo>
                    <a:pt x="318" y="2606"/>
                  </a:lnTo>
                  <a:moveTo>
                    <a:pt x="1061" y="2641"/>
                  </a:moveTo>
                  <a:lnTo>
                    <a:pt x="289" y="2641"/>
                  </a:lnTo>
                  <a:lnTo>
                    <a:pt x="0" y="1272"/>
                  </a:lnTo>
                  <a:lnTo>
                    <a:pt x="3" y="1267"/>
                  </a:lnTo>
                  <a:lnTo>
                    <a:pt x="622" y="0"/>
                  </a:lnTo>
                  <a:lnTo>
                    <a:pt x="729" y="0"/>
                  </a:lnTo>
                  <a:lnTo>
                    <a:pt x="1350" y="1272"/>
                  </a:lnTo>
                  <a:lnTo>
                    <a:pt x="1061" y="26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0" name="Google Shape;480;p30"/>
          <p:cNvSpPr/>
          <p:nvPr/>
        </p:nvSpPr>
        <p:spPr>
          <a:xfrm>
            <a:off x="855371" y="2139610"/>
            <a:ext cx="876240" cy="875880"/>
          </a:xfrm>
          <a:custGeom>
            <a:rect b="b" l="l" r="r" t="t"/>
            <a:pathLst>
              <a:path extrusionOk="0" h="2433" w="2434">
                <a:moveTo>
                  <a:pt x="1651" y="1219"/>
                </a:moveTo>
                <a:cubicBezTo>
                  <a:pt x="1751" y="1263"/>
                  <a:pt x="1847" y="1313"/>
                  <a:pt x="1934" y="1378"/>
                </a:cubicBezTo>
                <a:cubicBezTo>
                  <a:pt x="2078" y="1485"/>
                  <a:pt x="2196" y="1616"/>
                  <a:pt x="2283" y="1775"/>
                </a:cubicBezTo>
                <a:cubicBezTo>
                  <a:pt x="2361" y="1915"/>
                  <a:pt x="2408" y="2064"/>
                  <a:pt x="2426" y="2223"/>
                </a:cubicBezTo>
                <a:cubicBezTo>
                  <a:pt x="2431" y="2260"/>
                  <a:pt x="2434" y="2297"/>
                  <a:pt x="2434" y="2334"/>
                </a:cubicBezTo>
                <a:cubicBezTo>
                  <a:pt x="2434" y="2356"/>
                  <a:pt x="2427" y="2361"/>
                  <a:pt x="2407" y="2360"/>
                </a:cubicBezTo>
                <a:cubicBezTo>
                  <a:pt x="2299" y="2360"/>
                  <a:pt x="2192" y="2360"/>
                  <a:pt x="2085" y="2360"/>
                </a:cubicBezTo>
                <a:cubicBezTo>
                  <a:pt x="1809" y="2360"/>
                  <a:pt x="1533" y="2360"/>
                  <a:pt x="1258" y="2360"/>
                </a:cubicBezTo>
                <a:cubicBezTo>
                  <a:pt x="1219" y="2360"/>
                  <a:pt x="1219" y="2360"/>
                  <a:pt x="1219" y="2323"/>
                </a:cubicBezTo>
                <a:cubicBezTo>
                  <a:pt x="1219" y="2100"/>
                  <a:pt x="1219" y="1878"/>
                  <a:pt x="1219" y="1655"/>
                </a:cubicBezTo>
                <a:lnTo>
                  <a:pt x="1219" y="1639"/>
                </a:lnTo>
                <a:cubicBezTo>
                  <a:pt x="1218" y="1639"/>
                  <a:pt x="1217" y="1639"/>
                  <a:pt x="1216" y="1639"/>
                </a:cubicBezTo>
                <a:cubicBezTo>
                  <a:pt x="1203" y="1667"/>
                  <a:pt x="1191" y="1696"/>
                  <a:pt x="1178" y="1724"/>
                </a:cubicBezTo>
                <a:cubicBezTo>
                  <a:pt x="1098" y="1899"/>
                  <a:pt x="981" y="2045"/>
                  <a:pt x="832" y="2166"/>
                </a:cubicBezTo>
                <a:cubicBezTo>
                  <a:pt x="721" y="2256"/>
                  <a:pt x="597" y="2323"/>
                  <a:pt x="462" y="2369"/>
                </a:cubicBezTo>
                <a:cubicBezTo>
                  <a:pt x="367" y="2401"/>
                  <a:pt x="269" y="2423"/>
                  <a:pt x="168" y="2428"/>
                </a:cubicBezTo>
                <a:cubicBezTo>
                  <a:pt x="143" y="2429"/>
                  <a:pt x="118" y="2433"/>
                  <a:pt x="93" y="2433"/>
                </a:cubicBezTo>
                <a:cubicBezTo>
                  <a:pt x="78" y="2433"/>
                  <a:pt x="72" y="2427"/>
                  <a:pt x="74" y="2413"/>
                </a:cubicBezTo>
                <a:cubicBezTo>
                  <a:pt x="74" y="2408"/>
                  <a:pt x="74" y="2404"/>
                  <a:pt x="74" y="2399"/>
                </a:cubicBezTo>
                <a:cubicBezTo>
                  <a:pt x="74" y="2017"/>
                  <a:pt x="74" y="1635"/>
                  <a:pt x="73" y="1253"/>
                </a:cubicBezTo>
                <a:cubicBezTo>
                  <a:pt x="73" y="1224"/>
                  <a:pt x="81" y="1218"/>
                  <a:pt x="109" y="1218"/>
                </a:cubicBezTo>
                <a:cubicBezTo>
                  <a:pt x="337" y="1219"/>
                  <a:pt x="565" y="1219"/>
                  <a:pt x="795" y="1215"/>
                </a:cubicBezTo>
                <a:cubicBezTo>
                  <a:pt x="763" y="1201"/>
                  <a:pt x="731" y="1186"/>
                  <a:pt x="699" y="1172"/>
                </a:cubicBezTo>
                <a:cubicBezTo>
                  <a:pt x="608" y="1131"/>
                  <a:pt x="525" y="1078"/>
                  <a:pt x="449" y="1015"/>
                </a:cubicBezTo>
                <a:cubicBezTo>
                  <a:pt x="307" y="897"/>
                  <a:pt x="194" y="755"/>
                  <a:pt x="115" y="587"/>
                </a:cubicBezTo>
                <a:cubicBezTo>
                  <a:pt x="62" y="472"/>
                  <a:pt x="25" y="351"/>
                  <a:pt x="12" y="224"/>
                </a:cubicBezTo>
                <a:cubicBezTo>
                  <a:pt x="7" y="186"/>
                  <a:pt x="4" y="147"/>
                  <a:pt x="1" y="108"/>
                </a:cubicBezTo>
                <a:cubicBezTo>
                  <a:pt x="-2" y="81"/>
                  <a:pt x="6" y="72"/>
                  <a:pt x="35" y="72"/>
                </a:cubicBezTo>
                <a:cubicBezTo>
                  <a:pt x="375" y="73"/>
                  <a:pt x="714" y="73"/>
                  <a:pt x="1053" y="73"/>
                </a:cubicBezTo>
                <a:cubicBezTo>
                  <a:pt x="1098" y="73"/>
                  <a:pt x="1142" y="74"/>
                  <a:pt x="1187" y="72"/>
                </a:cubicBezTo>
                <a:cubicBezTo>
                  <a:pt x="1212" y="71"/>
                  <a:pt x="1220" y="78"/>
                  <a:pt x="1220" y="104"/>
                </a:cubicBezTo>
                <a:cubicBezTo>
                  <a:pt x="1219" y="321"/>
                  <a:pt x="1220" y="537"/>
                  <a:pt x="1220" y="753"/>
                </a:cubicBezTo>
                <a:lnTo>
                  <a:pt x="1220" y="783"/>
                </a:lnTo>
                <a:cubicBezTo>
                  <a:pt x="1221" y="784"/>
                  <a:pt x="1223" y="784"/>
                  <a:pt x="1224" y="784"/>
                </a:cubicBezTo>
                <a:cubicBezTo>
                  <a:pt x="1233" y="764"/>
                  <a:pt x="1241" y="744"/>
                  <a:pt x="1249" y="724"/>
                </a:cubicBezTo>
                <a:cubicBezTo>
                  <a:pt x="1321" y="564"/>
                  <a:pt x="1422" y="424"/>
                  <a:pt x="1554" y="308"/>
                </a:cubicBezTo>
                <a:cubicBezTo>
                  <a:pt x="1731" y="152"/>
                  <a:pt x="1936" y="53"/>
                  <a:pt x="2170" y="17"/>
                </a:cubicBezTo>
                <a:cubicBezTo>
                  <a:pt x="2225" y="8"/>
                  <a:pt x="2281" y="3"/>
                  <a:pt x="2336" y="0"/>
                </a:cubicBezTo>
                <a:cubicBezTo>
                  <a:pt x="2356" y="-1"/>
                  <a:pt x="2361" y="6"/>
                  <a:pt x="2361" y="26"/>
                </a:cubicBezTo>
                <a:cubicBezTo>
                  <a:pt x="2361" y="415"/>
                  <a:pt x="2361" y="805"/>
                  <a:pt x="2362" y="1194"/>
                </a:cubicBezTo>
                <a:cubicBezTo>
                  <a:pt x="2362" y="1217"/>
                  <a:pt x="2351" y="1219"/>
                  <a:pt x="2333" y="1219"/>
                </a:cubicBezTo>
                <a:cubicBezTo>
                  <a:pt x="2116" y="1219"/>
                  <a:pt x="1899" y="1219"/>
                  <a:pt x="1681" y="1219"/>
                </a:cubicBezTo>
                <a:lnTo>
                  <a:pt x="1651" y="12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1" name="Google Shape;481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87374" y="3563741"/>
            <a:ext cx="836275" cy="83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2" name="Google Shape;482;p30"/>
          <p:cNvGrpSpPr/>
          <p:nvPr/>
        </p:nvGrpSpPr>
        <p:grpSpPr>
          <a:xfrm rot="5400000">
            <a:off x="6128293" y="3543772"/>
            <a:ext cx="769287" cy="876222"/>
            <a:chOff x="5496905" y="-1882710"/>
            <a:chExt cx="1375200" cy="1566360"/>
          </a:xfrm>
        </p:grpSpPr>
        <p:sp>
          <p:nvSpPr>
            <p:cNvPr id="483" name="Google Shape;483;p30"/>
            <p:cNvSpPr/>
            <p:nvPr/>
          </p:nvSpPr>
          <p:spPr>
            <a:xfrm>
              <a:off x="5496905" y="-1882710"/>
              <a:ext cx="668880" cy="1374840"/>
            </a:xfrm>
            <a:custGeom>
              <a:rect b="b" l="l" r="r" t="t"/>
              <a:pathLst>
                <a:path extrusionOk="0" h="3819" w="1858">
                  <a:moveTo>
                    <a:pt x="611" y="3819"/>
                  </a:moveTo>
                  <a:cubicBezTo>
                    <a:pt x="419" y="3819"/>
                    <a:pt x="227" y="3818"/>
                    <a:pt x="35" y="3819"/>
                  </a:cubicBezTo>
                  <a:cubicBezTo>
                    <a:pt x="9" y="3819"/>
                    <a:pt x="0" y="3814"/>
                    <a:pt x="0" y="3786"/>
                  </a:cubicBezTo>
                  <a:cubicBezTo>
                    <a:pt x="1" y="2535"/>
                    <a:pt x="1" y="1284"/>
                    <a:pt x="0" y="33"/>
                  </a:cubicBezTo>
                  <a:cubicBezTo>
                    <a:pt x="0" y="8"/>
                    <a:pt x="6" y="0"/>
                    <a:pt x="33" y="0"/>
                  </a:cubicBezTo>
                  <a:cubicBezTo>
                    <a:pt x="259" y="1"/>
                    <a:pt x="485" y="0"/>
                    <a:pt x="711" y="0"/>
                  </a:cubicBezTo>
                  <a:cubicBezTo>
                    <a:pt x="1082" y="0"/>
                    <a:pt x="1453" y="1"/>
                    <a:pt x="1824" y="0"/>
                  </a:cubicBezTo>
                  <a:cubicBezTo>
                    <a:pt x="1851" y="0"/>
                    <a:pt x="1858" y="7"/>
                    <a:pt x="1858" y="34"/>
                  </a:cubicBezTo>
                  <a:cubicBezTo>
                    <a:pt x="1856" y="195"/>
                    <a:pt x="1856" y="356"/>
                    <a:pt x="1857" y="518"/>
                  </a:cubicBezTo>
                  <a:cubicBezTo>
                    <a:pt x="1858" y="542"/>
                    <a:pt x="1851" y="549"/>
                    <a:pt x="1827" y="549"/>
                  </a:cubicBezTo>
                  <a:cubicBezTo>
                    <a:pt x="1451" y="548"/>
                    <a:pt x="1076" y="548"/>
                    <a:pt x="700" y="549"/>
                  </a:cubicBezTo>
                  <a:cubicBezTo>
                    <a:pt x="662" y="548"/>
                    <a:pt x="624" y="548"/>
                    <a:pt x="586" y="548"/>
                  </a:cubicBezTo>
                  <a:cubicBezTo>
                    <a:pt x="548" y="548"/>
                    <a:pt x="548" y="548"/>
                    <a:pt x="548" y="586"/>
                  </a:cubicBezTo>
                  <a:cubicBezTo>
                    <a:pt x="548" y="1468"/>
                    <a:pt x="548" y="2351"/>
                    <a:pt x="548" y="3234"/>
                  </a:cubicBezTo>
                  <a:cubicBezTo>
                    <a:pt x="548" y="3240"/>
                    <a:pt x="549" y="3245"/>
                    <a:pt x="548" y="3251"/>
                  </a:cubicBezTo>
                  <a:cubicBezTo>
                    <a:pt x="547" y="3267"/>
                    <a:pt x="554" y="3272"/>
                    <a:pt x="569" y="3272"/>
                  </a:cubicBezTo>
                  <a:cubicBezTo>
                    <a:pt x="617" y="3271"/>
                    <a:pt x="664" y="3271"/>
                    <a:pt x="712" y="3271"/>
                  </a:cubicBezTo>
                  <a:cubicBezTo>
                    <a:pt x="1082" y="3271"/>
                    <a:pt x="1453" y="3271"/>
                    <a:pt x="1823" y="3271"/>
                  </a:cubicBezTo>
                  <a:cubicBezTo>
                    <a:pt x="1850" y="3271"/>
                    <a:pt x="1858" y="3277"/>
                    <a:pt x="1858" y="3304"/>
                  </a:cubicBezTo>
                  <a:cubicBezTo>
                    <a:pt x="1856" y="3465"/>
                    <a:pt x="1856" y="3626"/>
                    <a:pt x="1857" y="3787"/>
                  </a:cubicBezTo>
                  <a:cubicBezTo>
                    <a:pt x="1858" y="3812"/>
                    <a:pt x="1850" y="3819"/>
                    <a:pt x="1826" y="3819"/>
                  </a:cubicBezTo>
                  <a:cubicBezTo>
                    <a:pt x="1421" y="3818"/>
                    <a:pt x="1016" y="3819"/>
                    <a:pt x="611" y="38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6233825" y="-1691190"/>
              <a:ext cx="638280" cy="1374840"/>
            </a:xfrm>
            <a:custGeom>
              <a:rect b="b" l="l" r="r" t="t"/>
              <a:pathLst>
                <a:path extrusionOk="0" h="3819" w="1773">
                  <a:moveTo>
                    <a:pt x="772" y="0"/>
                  </a:moveTo>
                  <a:cubicBezTo>
                    <a:pt x="1094" y="0"/>
                    <a:pt x="1417" y="1"/>
                    <a:pt x="1739" y="0"/>
                  </a:cubicBezTo>
                  <a:cubicBezTo>
                    <a:pt x="1766" y="0"/>
                    <a:pt x="1773" y="6"/>
                    <a:pt x="1773" y="34"/>
                  </a:cubicBezTo>
                  <a:cubicBezTo>
                    <a:pt x="1772" y="1284"/>
                    <a:pt x="1772" y="2535"/>
                    <a:pt x="1773" y="3785"/>
                  </a:cubicBezTo>
                  <a:cubicBezTo>
                    <a:pt x="1773" y="3812"/>
                    <a:pt x="1767" y="3819"/>
                    <a:pt x="1740" y="3819"/>
                  </a:cubicBezTo>
                  <a:cubicBezTo>
                    <a:pt x="1417" y="3818"/>
                    <a:pt x="1095" y="3819"/>
                    <a:pt x="772" y="3819"/>
                  </a:cubicBezTo>
                  <a:cubicBezTo>
                    <a:pt x="739" y="3819"/>
                    <a:pt x="705" y="3818"/>
                    <a:pt x="672" y="3818"/>
                  </a:cubicBezTo>
                  <a:cubicBezTo>
                    <a:pt x="459" y="3818"/>
                    <a:pt x="245" y="3818"/>
                    <a:pt x="32" y="3819"/>
                  </a:cubicBezTo>
                  <a:cubicBezTo>
                    <a:pt x="6" y="3819"/>
                    <a:pt x="0" y="3811"/>
                    <a:pt x="0" y="3786"/>
                  </a:cubicBezTo>
                  <a:cubicBezTo>
                    <a:pt x="2" y="3625"/>
                    <a:pt x="2" y="3464"/>
                    <a:pt x="0" y="3303"/>
                  </a:cubicBezTo>
                  <a:cubicBezTo>
                    <a:pt x="0" y="3278"/>
                    <a:pt x="6" y="3270"/>
                    <a:pt x="32" y="3270"/>
                  </a:cubicBezTo>
                  <a:cubicBezTo>
                    <a:pt x="277" y="3271"/>
                    <a:pt x="522" y="3271"/>
                    <a:pt x="767" y="3271"/>
                  </a:cubicBezTo>
                  <a:cubicBezTo>
                    <a:pt x="778" y="3271"/>
                    <a:pt x="789" y="3270"/>
                    <a:pt x="800" y="3270"/>
                  </a:cubicBezTo>
                  <a:cubicBezTo>
                    <a:pt x="930" y="3270"/>
                    <a:pt x="1059" y="3269"/>
                    <a:pt x="1189" y="3271"/>
                  </a:cubicBezTo>
                  <a:cubicBezTo>
                    <a:pt x="1217" y="3272"/>
                    <a:pt x="1225" y="3265"/>
                    <a:pt x="1225" y="3235"/>
                  </a:cubicBezTo>
                  <a:cubicBezTo>
                    <a:pt x="1224" y="2351"/>
                    <a:pt x="1225" y="1467"/>
                    <a:pt x="1225" y="583"/>
                  </a:cubicBezTo>
                  <a:cubicBezTo>
                    <a:pt x="1225" y="579"/>
                    <a:pt x="1224" y="574"/>
                    <a:pt x="1225" y="569"/>
                  </a:cubicBezTo>
                  <a:cubicBezTo>
                    <a:pt x="1227" y="552"/>
                    <a:pt x="1220" y="548"/>
                    <a:pt x="1203" y="548"/>
                  </a:cubicBezTo>
                  <a:cubicBezTo>
                    <a:pt x="1085" y="548"/>
                    <a:pt x="968" y="548"/>
                    <a:pt x="851" y="549"/>
                  </a:cubicBezTo>
                  <a:cubicBezTo>
                    <a:pt x="840" y="548"/>
                    <a:pt x="828" y="547"/>
                    <a:pt x="817" y="547"/>
                  </a:cubicBezTo>
                  <a:cubicBezTo>
                    <a:pt x="557" y="547"/>
                    <a:pt x="296" y="547"/>
                    <a:pt x="35" y="548"/>
                  </a:cubicBezTo>
                  <a:cubicBezTo>
                    <a:pt x="6" y="548"/>
                    <a:pt x="0" y="540"/>
                    <a:pt x="0" y="513"/>
                  </a:cubicBezTo>
                  <a:cubicBezTo>
                    <a:pt x="2" y="353"/>
                    <a:pt x="2" y="194"/>
                    <a:pt x="0" y="35"/>
                  </a:cubicBezTo>
                  <a:cubicBezTo>
                    <a:pt x="0" y="8"/>
                    <a:pt x="7" y="0"/>
                    <a:pt x="34" y="0"/>
                  </a:cubicBezTo>
                  <a:cubicBezTo>
                    <a:pt x="269" y="1"/>
                    <a:pt x="504" y="1"/>
                    <a:pt x="738" y="1"/>
                  </a:cubicBezTo>
                  <a:cubicBezTo>
                    <a:pt x="750" y="1"/>
                    <a:pt x="761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5821265" y="-1557270"/>
              <a:ext cx="344520" cy="723960"/>
            </a:xfrm>
            <a:custGeom>
              <a:rect b="b" l="l" r="r" t="t"/>
              <a:pathLst>
                <a:path extrusionOk="0" h="2011" w="957">
                  <a:moveTo>
                    <a:pt x="0" y="1006"/>
                  </a:moveTo>
                  <a:cubicBezTo>
                    <a:pt x="0" y="684"/>
                    <a:pt x="0" y="361"/>
                    <a:pt x="0" y="39"/>
                  </a:cubicBezTo>
                  <a:cubicBezTo>
                    <a:pt x="0" y="1"/>
                    <a:pt x="0" y="1"/>
                    <a:pt x="37" y="1"/>
                  </a:cubicBezTo>
                  <a:cubicBezTo>
                    <a:pt x="332" y="1"/>
                    <a:pt x="626" y="1"/>
                    <a:pt x="920" y="0"/>
                  </a:cubicBezTo>
                  <a:cubicBezTo>
                    <a:pt x="947" y="0"/>
                    <a:pt x="958" y="5"/>
                    <a:pt x="957" y="35"/>
                  </a:cubicBezTo>
                  <a:cubicBezTo>
                    <a:pt x="954" y="110"/>
                    <a:pt x="955" y="186"/>
                    <a:pt x="956" y="261"/>
                  </a:cubicBezTo>
                  <a:cubicBezTo>
                    <a:pt x="957" y="283"/>
                    <a:pt x="950" y="288"/>
                    <a:pt x="930" y="288"/>
                  </a:cubicBezTo>
                  <a:cubicBezTo>
                    <a:pt x="727" y="287"/>
                    <a:pt x="525" y="288"/>
                    <a:pt x="323" y="287"/>
                  </a:cubicBezTo>
                  <a:cubicBezTo>
                    <a:pt x="298" y="287"/>
                    <a:pt x="290" y="292"/>
                    <a:pt x="290" y="319"/>
                  </a:cubicBezTo>
                  <a:cubicBezTo>
                    <a:pt x="291" y="776"/>
                    <a:pt x="291" y="1234"/>
                    <a:pt x="290" y="1691"/>
                  </a:cubicBezTo>
                  <a:cubicBezTo>
                    <a:pt x="290" y="1719"/>
                    <a:pt x="299" y="1724"/>
                    <a:pt x="325" y="1724"/>
                  </a:cubicBezTo>
                  <a:cubicBezTo>
                    <a:pt x="525" y="1723"/>
                    <a:pt x="725" y="1724"/>
                    <a:pt x="926" y="1723"/>
                  </a:cubicBezTo>
                  <a:cubicBezTo>
                    <a:pt x="951" y="1723"/>
                    <a:pt x="957" y="1730"/>
                    <a:pt x="956" y="1754"/>
                  </a:cubicBezTo>
                  <a:cubicBezTo>
                    <a:pt x="955" y="1831"/>
                    <a:pt x="955" y="1907"/>
                    <a:pt x="956" y="1983"/>
                  </a:cubicBezTo>
                  <a:cubicBezTo>
                    <a:pt x="957" y="2005"/>
                    <a:pt x="950" y="2010"/>
                    <a:pt x="930" y="2010"/>
                  </a:cubicBezTo>
                  <a:cubicBezTo>
                    <a:pt x="630" y="2010"/>
                    <a:pt x="330" y="2010"/>
                    <a:pt x="30" y="2011"/>
                  </a:cubicBezTo>
                  <a:cubicBezTo>
                    <a:pt x="3" y="2011"/>
                    <a:pt x="0" y="2001"/>
                    <a:pt x="0" y="1979"/>
                  </a:cubicBezTo>
                  <a:cubicBezTo>
                    <a:pt x="1" y="1654"/>
                    <a:pt x="0" y="1330"/>
                    <a:pt x="0" y="10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6233825" y="-1366110"/>
              <a:ext cx="312840" cy="725040"/>
            </a:xfrm>
            <a:custGeom>
              <a:rect b="b" l="l" r="r" t="t"/>
              <a:pathLst>
                <a:path extrusionOk="0" h="2014" w="869">
                  <a:moveTo>
                    <a:pt x="851" y="0"/>
                  </a:moveTo>
                  <a:cubicBezTo>
                    <a:pt x="861" y="1"/>
                    <a:pt x="870" y="2"/>
                    <a:pt x="869" y="16"/>
                  </a:cubicBezTo>
                  <a:cubicBezTo>
                    <a:pt x="868" y="24"/>
                    <a:pt x="869" y="32"/>
                    <a:pt x="869" y="41"/>
                  </a:cubicBezTo>
                  <a:cubicBezTo>
                    <a:pt x="869" y="684"/>
                    <a:pt x="869" y="1328"/>
                    <a:pt x="869" y="1972"/>
                  </a:cubicBezTo>
                  <a:cubicBezTo>
                    <a:pt x="869" y="2020"/>
                    <a:pt x="875" y="2014"/>
                    <a:pt x="825" y="2014"/>
                  </a:cubicBezTo>
                  <a:cubicBezTo>
                    <a:pt x="817" y="2014"/>
                    <a:pt x="808" y="2014"/>
                    <a:pt x="800" y="2014"/>
                  </a:cubicBezTo>
                  <a:cubicBezTo>
                    <a:pt x="790" y="2007"/>
                    <a:pt x="778" y="2011"/>
                    <a:pt x="767" y="2011"/>
                  </a:cubicBezTo>
                  <a:cubicBezTo>
                    <a:pt x="522" y="2011"/>
                    <a:pt x="277" y="2010"/>
                    <a:pt x="32" y="2011"/>
                  </a:cubicBezTo>
                  <a:cubicBezTo>
                    <a:pt x="8" y="2011"/>
                    <a:pt x="0" y="2007"/>
                    <a:pt x="0" y="1981"/>
                  </a:cubicBezTo>
                  <a:cubicBezTo>
                    <a:pt x="2" y="1904"/>
                    <a:pt x="2" y="1828"/>
                    <a:pt x="0" y="1752"/>
                  </a:cubicBezTo>
                  <a:cubicBezTo>
                    <a:pt x="0" y="1729"/>
                    <a:pt x="8" y="1724"/>
                    <a:pt x="29" y="1724"/>
                  </a:cubicBezTo>
                  <a:cubicBezTo>
                    <a:pt x="203" y="1725"/>
                    <a:pt x="377" y="1724"/>
                    <a:pt x="552" y="1725"/>
                  </a:cubicBezTo>
                  <a:cubicBezTo>
                    <a:pt x="577" y="1726"/>
                    <a:pt x="582" y="1718"/>
                    <a:pt x="582" y="1694"/>
                  </a:cubicBezTo>
                  <a:cubicBezTo>
                    <a:pt x="581" y="1236"/>
                    <a:pt x="581" y="777"/>
                    <a:pt x="582" y="319"/>
                  </a:cubicBezTo>
                  <a:cubicBezTo>
                    <a:pt x="582" y="292"/>
                    <a:pt x="573" y="287"/>
                    <a:pt x="549" y="287"/>
                  </a:cubicBezTo>
                  <a:cubicBezTo>
                    <a:pt x="376" y="288"/>
                    <a:pt x="202" y="288"/>
                    <a:pt x="29" y="288"/>
                  </a:cubicBezTo>
                  <a:cubicBezTo>
                    <a:pt x="8" y="288"/>
                    <a:pt x="0" y="284"/>
                    <a:pt x="0" y="261"/>
                  </a:cubicBezTo>
                  <a:cubicBezTo>
                    <a:pt x="2" y="184"/>
                    <a:pt x="2" y="106"/>
                    <a:pt x="0" y="29"/>
                  </a:cubicBezTo>
                  <a:cubicBezTo>
                    <a:pt x="0" y="6"/>
                    <a:pt x="8" y="1"/>
                    <a:pt x="29" y="2"/>
                  </a:cubicBezTo>
                  <a:cubicBezTo>
                    <a:pt x="291" y="2"/>
                    <a:pt x="553" y="2"/>
                    <a:pt x="815" y="2"/>
                  </a:cubicBezTo>
                  <a:cubicBezTo>
                    <a:pt x="827" y="2"/>
                    <a:pt x="839" y="1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1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7" name="Google Shape;487;p30"/>
          <p:cNvSpPr/>
          <p:nvPr/>
        </p:nvSpPr>
        <p:spPr>
          <a:xfrm>
            <a:off x="2820561" y="3841608"/>
            <a:ext cx="163941" cy="163819"/>
          </a:xfrm>
          <a:custGeom>
            <a:rect b="b" l="l" r="r" t="t"/>
            <a:pathLst>
              <a:path extrusionOk="0" h="5391" w="5395">
                <a:moveTo>
                  <a:pt x="4484" y="0"/>
                </a:moveTo>
                <a:cubicBezTo>
                  <a:pt x="4520" y="6"/>
                  <a:pt x="4557" y="10"/>
                  <a:pt x="4593" y="17"/>
                </a:cubicBezTo>
                <a:cubicBezTo>
                  <a:pt x="4761" y="50"/>
                  <a:pt x="4912" y="121"/>
                  <a:pt x="5043" y="232"/>
                </a:cubicBezTo>
                <a:cubicBezTo>
                  <a:pt x="5230" y="391"/>
                  <a:pt x="5341" y="593"/>
                  <a:pt x="5382" y="834"/>
                </a:cubicBezTo>
                <a:cubicBezTo>
                  <a:pt x="5390" y="882"/>
                  <a:pt x="5394" y="931"/>
                  <a:pt x="5394" y="980"/>
                </a:cubicBezTo>
                <a:cubicBezTo>
                  <a:pt x="5395" y="2124"/>
                  <a:pt x="5396" y="3267"/>
                  <a:pt x="5394" y="4410"/>
                </a:cubicBezTo>
                <a:cubicBezTo>
                  <a:pt x="5393" y="4648"/>
                  <a:pt x="5314" y="4861"/>
                  <a:pt x="5158" y="5044"/>
                </a:cubicBezTo>
                <a:cubicBezTo>
                  <a:pt x="5024" y="5201"/>
                  <a:pt x="4857" y="5305"/>
                  <a:pt x="4658" y="5359"/>
                </a:cubicBezTo>
                <a:cubicBezTo>
                  <a:pt x="4608" y="5372"/>
                  <a:pt x="4557" y="5383"/>
                  <a:pt x="4505" y="5385"/>
                </a:cubicBezTo>
                <a:cubicBezTo>
                  <a:pt x="4499" y="5385"/>
                  <a:pt x="4494" y="5385"/>
                  <a:pt x="4490" y="5390"/>
                </a:cubicBezTo>
                <a:cubicBezTo>
                  <a:pt x="4479" y="5390"/>
                  <a:pt x="4469" y="5390"/>
                  <a:pt x="4459" y="5391"/>
                </a:cubicBezTo>
                <a:cubicBezTo>
                  <a:pt x="4175" y="5391"/>
                  <a:pt x="3891" y="5391"/>
                  <a:pt x="3607" y="5391"/>
                </a:cubicBezTo>
                <a:cubicBezTo>
                  <a:pt x="3595" y="5391"/>
                  <a:pt x="3584" y="5390"/>
                  <a:pt x="3573" y="5390"/>
                </a:cubicBezTo>
                <a:cubicBezTo>
                  <a:pt x="2881" y="5390"/>
                  <a:pt x="2190" y="5390"/>
                  <a:pt x="1498" y="5391"/>
                </a:cubicBezTo>
                <a:cubicBezTo>
                  <a:pt x="1394" y="5391"/>
                  <a:pt x="1290" y="5392"/>
                  <a:pt x="1186" y="5390"/>
                </a:cubicBezTo>
                <a:cubicBezTo>
                  <a:pt x="1088" y="5389"/>
                  <a:pt x="991" y="5396"/>
                  <a:pt x="894" y="5386"/>
                </a:cubicBezTo>
                <a:cubicBezTo>
                  <a:pt x="876" y="5384"/>
                  <a:pt x="859" y="5382"/>
                  <a:pt x="841" y="5380"/>
                </a:cubicBezTo>
                <a:cubicBezTo>
                  <a:pt x="729" y="5366"/>
                  <a:pt x="624" y="5329"/>
                  <a:pt x="525" y="5278"/>
                </a:cubicBezTo>
                <a:cubicBezTo>
                  <a:pt x="404" y="5215"/>
                  <a:pt x="303" y="5129"/>
                  <a:pt x="217" y="5024"/>
                </a:cubicBezTo>
                <a:cubicBezTo>
                  <a:pt x="119" y="4903"/>
                  <a:pt x="54" y="4767"/>
                  <a:pt x="22" y="4615"/>
                </a:cubicBezTo>
                <a:cubicBezTo>
                  <a:pt x="13" y="4572"/>
                  <a:pt x="7" y="4528"/>
                  <a:pt x="0" y="4485"/>
                </a:cubicBezTo>
                <a:lnTo>
                  <a:pt x="0" y="906"/>
                </a:lnTo>
                <a:cubicBezTo>
                  <a:pt x="5" y="902"/>
                  <a:pt x="5" y="897"/>
                  <a:pt x="5" y="891"/>
                </a:cubicBezTo>
                <a:cubicBezTo>
                  <a:pt x="13" y="771"/>
                  <a:pt x="48" y="658"/>
                  <a:pt x="100" y="550"/>
                </a:cubicBezTo>
                <a:cubicBezTo>
                  <a:pt x="165" y="417"/>
                  <a:pt x="257" y="305"/>
                  <a:pt x="373" y="213"/>
                </a:cubicBezTo>
                <a:cubicBezTo>
                  <a:pt x="493" y="117"/>
                  <a:pt x="629" y="53"/>
                  <a:pt x="780" y="22"/>
                </a:cubicBezTo>
                <a:cubicBezTo>
                  <a:pt x="824" y="12"/>
                  <a:pt x="868" y="11"/>
                  <a:pt x="911" y="0"/>
                </a:cubicBezTo>
                <a:lnTo>
                  <a:pt x="4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75270" y="995363"/>
            <a:ext cx="301850" cy="344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Features</a:t>
            </a:r>
            <a:endParaRPr/>
          </a:p>
        </p:txBody>
      </p:sp>
      <p:sp>
        <p:nvSpPr>
          <p:cNvPr id="494" name="Google Shape;494;p31"/>
          <p:cNvSpPr txBox="1"/>
          <p:nvPr>
            <p:ph idx="4" type="subTitle"/>
          </p:nvPr>
        </p:nvSpPr>
        <p:spPr>
          <a:xfrm>
            <a:off x="720000" y="2098325"/>
            <a:ext cx="233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User Authentication and Management</a:t>
            </a:r>
            <a:endParaRPr sz="1500"/>
          </a:p>
        </p:txBody>
      </p:sp>
      <p:sp>
        <p:nvSpPr>
          <p:cNvPr id="495" name="Google Shape;495;p31"/>
          <p:cNvSpPr txBox="1"/>
          <p:nvPr>
            <p:ph idx="5" type="subTitle"/>
          </p:nvPr>
        </p:nvSpPr>
        <p:spPr>
          <a:xfrm>
            <a:off x="3402302" y="2098325"/>
            <a:ext cx="233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1F2328"/>
                </a:solidFill>
                <a:highlight>
                  <a:srgbClr val="FFFFFF"/>
                </a:highlight>
                <a:latin typeface="Unbounded ExtraBold"/>
                <a:ea typeface="Unbounded ExtraBold"/>
                <a:cs typeface="Unbounded ExtraBold"/>
                <a:sym typeface="Unbounded ExtraBold"/>
              </a:rPr>
              <a:t>Articles and Educational Content Management</a:t>
            </a:r>
            <a:endParaRPr b="0">
              <a:latin typeface="Unbounded ExtraBold"/>
              <a:ea typeface="Unbounded ExtraBold"/>
              <a:cs typeface="Unbounded ExtraBold"/>
              <a:sym typeface="Unbounded ExtraBold"/>
            </a:endParaRPr>
          </a:p>
        </p:txBody>
      </p:sp>
      <p:sp>
        <p:nvSpPr>
          <p:cNvPr id="496" name="Google Shape;496;p31"/>
          <p:cNvSpPr txBox="1"/>
          <p:nvPr>
            <p:ph idx="1" type="subTitle"/>
          </p:nvPr>
        </p:nvSpPr>
        <p:spPr>
          <a:xfrm>
            <a:off x="720000" y="2806626"/>
            <a:ext cx="2339400" cy="17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Allows users to register, login, and update their profiles.</a:t>
            </a:r>
            <a:endParaRPr/>
          </a:p>
        </p:txBody>
      </p:sp>
      <p:sp>
        <p:nvSpPr>
          <p:cNvPr id="497" name="Google Shape;497;p31"/>
          <p:cNvSpPr txBox="1"/>
          <p:nvPr>
            <p:ph idx="2" type="subTitle"/>
          </p:nvPr>
        </p:nvSpPr>
        <p:spPr>
          <a:xfrm>
            <a:off x="3104175" y="2707225"/>
            <a:ext cx="2637600" cy="18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Users can access a wide range of articles related to HIV/AIDS prevention, treatment, and latest research findings. The platform enables content creation, modification, and deletion, promoting knowledge sharing among users.</a:t>
            </a:r>
            <a:endParaRPr sz="11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498" name="Google Shape;498;p31"/>
          <p:cNvSpPr txBox="1"/>
          <p:nvPr>
            <p:ph idx="3" type="subTitle"/>
          </p:nvPr>
        </p:nvSpPr>
        <p:spPr>
          <a:xfrm>
            <a:off x="6091381" y="2806626"/>
            <a:ext cx="2339400" cy="17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Another kind of article. A space for users to share their personal stories and experiences with HIV/AIDS, fostering a sense of community and mutual support.</a:t>
            </a:r>
            <a:endParaRPr/>
          </a:p>
        </p:txBody>
      </p:sp>
      <p:sp>
        <p:nvSpPr>
          <p:cNvPr id="499" name="Google Shape;499;p31"/>
          <p:cNvSpPr txBox="1"/>
          <p:nvPr>
            <p:ph idx="6" type="subTitle"/>
          </p:nvPr>
        </p:nvSpPr>
        <p:spPr>
          <a:xfrm>
            <a:off x="6194531" y="1880250"/>
            <a:ext cx="233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1F2328"/>
                </a:solidFill>
                <a:highlight>
                  <a:srgbClr val="FFFFFF"/>
                </a:highlight>
                <a:latin typeface="Unbounded Black"/>
                <a:ea typeface="Unbounded Black"/>
                <a:cs typeface="Unbounded Black"/>
                <a:sym typeface="Unbounded Black"/>
              </a:rPr>
              <a:t>User Story Sharing</a:t>
            </a:r>
            <a:endParaRPr b="0">
              <a:latin typeface="Unbounded Black"/>
              <a:ea typeface="Unbounded Black"/>
              <a:cs typeface="Unbounded Black"/>
              <a:sym typeface="Unbounded Black"/>
            </a:endParaRPr>
          </a:p>
        </p:txBody>
      </p:sp>
      <p:sp>
        <p:nvSpPr>
          <p:cNvPr id="500" name="Google Shape;500;p31"/>
          <p:cNvSpPr/>
          <p:nvPr/>
        </p:nvSpPr>
        <p:spPr>
          <a:xfrm>
            <a:off x="1646850" y="1460225"/>
            <a:ext cx="485700" cy="485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E715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501" name="Google Shape;501;p31"/>
          <p:cNvSpPr/>
          <p:nvPr/>
        </p:nvSpPr>
        <p:spPr>
          <a:xfrm>
            <a:off x="4329150" y="1460225"/>
            <a:ext cx="485700" cy="485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E715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502" name="Google Shape;502;p31"/>
          <p:cNvSpPr/>
          <p:nvPr/>
        </p:nvSpPr>
        <p:spPr>
          <a:xfrm>
            <a:off x="7011450" y="1460225"/>
            <a:ext cx="485700" cy="4857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E715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503" name="Google Shape;503;p31"/>
          <p:cNvGrpSpPr/>
          <p:nvPr/>
        </p:nvGrpSpPr>
        <p:grpSpPr>
          <a:xfrm>
            <a:off x="1712541" y="1526023"/>
            <a:ext cx="354311" cy="354104"/>
            <a:chOff x="-49764975" y="3183375"/>
            <a:chExt cx="299300" cy="299125"/>
          </a:xfrm>
        </p:grpSpPr>
        <p:sp>
          <p:nvSpPr>
            <p:cNvPr id="504" name="Google Shape;504;p31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1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1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1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1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1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1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" name="Google Shape;513;p31"/>
          <p:cNvGrpSpPr/>
          <p:nvPr/>
        </p:nvGrpSpPr>
        <p:grpSpPr>
          <a:xfrm>
            <a:off x="4393897" y="1536636"/>
            <a:ext cx="356205" cy="332885"/>
            <a:chOff x="-49397175" y="3192625"/>
            <a:chExt cx="300900" cy="281200"/>
          </a:xfrm>
        </p:grpSpPr>
        <p:sp>
          <p:nvSpPr>
            <p:cNvPr id="514" name="Google Shape;514;p31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1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1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1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1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" name="Google Shape;521;p31"/>
          <p:cNvGrpSpPr/>
          <p:nvPr/>
        </p:nvGrpSpPr>
        <p:grpSpPr>
          <a:xfrm>
            <a:off x="7077130" y="1525905"/>
            <a:ext cx="354341" cy="354341"/>
            <a:chOff x="-49027775" y="3183175"/>
            <a:chExt cx="299325" cy="299325"/>
          </a:xfrm>
        </p:grpSpPr>
        <p:sp>
          <p:nvSpPr>
            <p:cNvPr id="522" name="Google Shape;522;p31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26" name="Google Shape;5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4425" y="286449"/>
            <a:ext cx="1190548" cy="102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2"/>
          <p:cNvSpPr txBox="1"/>
          <p:nvPr>
            <p:ph idx="4" type="subTitle"/>
          </p:nvPr>
        </p:nvSpPr>
        <p:spPr>
          <a:xfrm>
            <a:off x="5130430" y="2078279"/>
            <a:ext cx="26268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1F2328"/>
                </a:solidFill>
                <a:highlight>
                  <a:srgbClr val="FFFFFF"/>
                </a:highlight>
                <a:latin typeface="Unbounded Black"/>
                <a:ea typeface="Unbounded Black"/>
                <a:cs typeface="Unbounded Black"/>
                <a:sym typeface="Unbounded Black"/>
              </a:rPr>
              <a:t>Resource and Consultation Services</a:t>
            </a:r>
            <a:endParaRPr b="0">
              <a:latin typeface="Unbounded Black"/>
              <a:ea typeface="Unbounded Black"/>
              <a:cs typeface="Unbounded Black"/>
              <a:sym typeface="Unbounded Black"/>
            </a:endParaRPr>
          </a:p>
        </p:txBody>
      </p:sp>
      <p:sp>
        <p:nvSpPr>
          <p:cNvPr id="532" name="Google Shape;532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Supplementary Features</a:t>
            </a:r>
            <a:endParaRPr/>
          </a:p>
        </p:txBody>
      </p:sp>
      <p:sp>
        <p:nvSpPr>
          <p:cNvPr id="533" name="Google Shape;533;p32"/>
          <p:cNvSpPr txBox="1"/>
          <p:nvPr>
            <p:ph idx="1" type="subTitle"/>
          </p:nvPr>
        </p:nvSpPr>
        <p:spPr>
          <a:xfrm>
            <a:off x="4320275" y="2576975"/>
            <a:ext cx="4612200" cy="24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Provides a way of finding resources such as testing centers and treatment facilities. This feature aims to make healthcare services more accessible to users.</a:t>
            </a:r>
            <a:endParaRPr sz="1000"/>
          </a:p>
        </p:txBody>
      </p:sp>
      <p:sp>
        <p:nvSpPr>
          <p:cNvPr id="534" name="Google Shape;534;p32"/>
          <p:cNvSpPr txBox="1"/>
          <p:nvPr>
            <p:ph idx="2" type="subTitle"/>
          </p:nvPr>
        </p:nvSpPr>
        <p:spPr>
          <a:xfrm>
            <a:off x="481400" y="2498875"/>
            <a:ext cx="3924000" cy="15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Facilitates the creation and management of events aimed at HIV/AIDS awareness. Users can find events, register their participation, and access event details, enhancing community involvement and support.</a:t>
            </a:r>
            <a:endParaRPr sz="1000"/>
          </a:p>
        </p:txBody>
      </p:sp>
      <p:sp>
        <p:nvSpPr>
          <p:cNvPr id="535" name="Google Shape;535;p32"/>
          <p:cNvSpPr txBox="1"/>
          <p:nvPr>
            <p:ph idx="3" type="subTitle"/>
          </p:nvPr>
        </p:nvSpPr>
        <p:spPr>
          <a:xfrm>
            <a:off x="1266438" y="2078279"/>
            <a:ext cx="26268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1F2328"/>
                </a:solidFill>
                <a:highlight>
                  <a:srgbClr val="FFFFFF"/>
                </a:highlight>
                <a:latin typeface="Unbounded Black"/>
                <a:ea typeface="Unbounded Black"/>
                <a:cs typeface="Unbounded Black"/>
                <a:sym typeface="Unbounded Black"/>
              </a:rPr>
              <a:t>Event Management and User Participation</a:t>
            </a:r>
            <a:endParaRPr b="0">
              <a:latin typeface="Unbounded Black"/>
              <a:ea typeface="Unbounded Black"/>
              <a:cs typeface="Unbounded Black"/>
              <a:sym typeface="Unbounded Black"/>
            </a:endParaRPr>
          </a:p>
        </p:txBody>
      </p:sp>
      <p:sp>
        <p:nvSpPr>
          <p:cNvPr id="536" name="Google Shape;536;p32"/>
          <p:cNvSpPr/>
          <p:nvPr/>
        </p:nvSpPr>
        <p:spPr>
          <a:xfrm>
            <a:off x="2337000" y="1440175"/>
            <a:ext cx="485700" cy="4857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537" name="Google Shape;537;p32"/>
          <p:cNvGrpSpPr/>
          <p:nvPr/>
        </p:nvGrpSpPr>
        <p:grpSpPr>
          <a:xfrm>
            <a:off x="2441850" y="1504374"/>
            <a:ext cx="276003" cy="357300"/>
            <a:chOff x="-50469125" y="3183175"/>
            <a:chExt cx="233150" cy="301825"/>
          </a:xfrm>
        </p:grpSpPr>
        <p:sp>
          <p:nvSpPr>
            <p:cNvPr id="538" name="Google Shape;538;p32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1" name="Google Shape;541;p32"/>
          <p:cNvSpPr/>
          <p:nvPr/>
        </p:nvSpPr>
        <p:spPr>
          <a:xfrm>
            <a:off x="6200975" y="1440175"/>
            <a:ext cx="485700" cy="4857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542" name="Google Shape;542;p32"/>
          <p:cNvGrpSpPr/>
          <p:nvPr/>
        </p:nvGrpSpPr>
        <p:grpSpPr>
          <a:xfrm>
            <a:off x="6266198" y="1505399"/>
            <a:ext cx="355258" cy="355258"/>
            <a:chOff x="-50134375" y="3183175"/>
            <a:chExt cx="300100" cy="300100"/>
          </a:xfrm>
        </p:grpSpPr>
        <p:sp>
          <p:nvSpPr>
            <p:cNvPr id="543" name="Google Shape;543;p32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53" name="Google Shape;5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7324" y="3440725"/>
            <a:ext cx="1614851" cy="161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938" y="2715475"/>
            <a:ext cx="3781676" cy="252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sign Inspiration Project Proposal by Slidesgo">
  <a:themeElements>
    <a:clrScheme name="Simple Light">
      <a:dk1>
        <a:srgbClr val="000000"/>
      </a:dk1>
      <a:lt1>
        <a:srgbClr val="FFFFFF"/>
      </a:lt1>
      <a:dk2>
        <a:srgbClr val="7C9DFF"/>
      </a:dk2>
      <a:lt2>
        <a:srgbClr val="FFE715"/>
      </a:lt2>
      <a:accent1>
        <a:srgbClr val="FFCCD0"/>
      </a:accent1>
      <a:accent2>
        <a:srgbClr val="ADC0F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